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3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37568-D889-4D16-83FE-2E871E1523F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054C4A-77B4-449E-89A3-7D25B7A9577A}">
      <dgm:prSet/>
      <dgm:spPr/>
      <dgm:t>
        <a:bodyPr/>
        <a:lstStyle/>
        <a:p>
          <a:pPr rtl="0"/>
          <a:r>
            <a:rPr lang="ru-RU" smtClean="0"/>
            <a:t>Мәдениет – адамның өмір сүруі барысында жасаған рухани және материалдық байлықтарының жиынтығы.</a:t>
          </a:r>
          <a:endParaRPr lang="ru-RU"/>
        </a:p>
      </dgm:t>
    </dgm:pt>
    <dgm:pt modelId="{4409572B-784E-4B00-8480-80AFD279DC73}" type="parTrans" cxnId="{E1C683D6-7544-4CD6-9595-DC85CE69650B}">
      <dgm:prSet/>
      <dgm:spPr/>
      <dgm:t>
        <a:bodyPr/>
        <a:lstStyle/>
        <a:p>
          <a:endParaRPr lang="ru-RU"/>
        </a:p>
      </dgm:t>
    </dgm:pt>
    <dgm:pt modelId="{14DF5E7C-EF21-4A69-BFAA-3FD1BA4A3FAB}" type="sibTrans" cxnId="{E1C683D6-7544-4CD6-9595-DC85CE69650B}">
      <dgm:prSet/>
      <dgm:spPr/>
      <dgm:t>
        <a:bodyPr/>
        <a:lstStyle/>
        <a:p>
          <a:endParaRPr lang="ru-RU"/>
        </a:p>
      </dgm:t>
    </dgm:pt>
    <dgm:pt modelId="{7F0A0C90-4FF2-47F1-9315-06AA7DA3AB48}">
      <dgm:prSet/>
      <dgm:spPr/>
      <dgm:t>
        <a:bodyPr/>
        <a:lstStyle/>
        <a:p>
          <a:pPr rtl="0"/>
          <a:r>
            <a:rPr lang="ru-RU" smtClean="0"/>
            <a:t>Араб тілінен «маданият» – «қала», латынша – «өңдеу», «тәрбиелеу» деген мағына береді.</a:t>
          </a:r>
          <a:endParaRPr lang="ru-RU"/>
        </a:p>
      </dgm:t>
    </dgm:pt>
    <dgm:pt modelId="{BCE63EC6-4AC3-4473-805B-78D814F5C401}" type="parTrans" cxnId="{8EE3EAF5-EAC5-492B-855D-7613B26F67F9}">
      <dgm:prSet/>
      <dgm:spPr/>
      <dgm:t>
        <a:bodyPr/>
        <a:lstStyle/>
        <a:p>
          <a:endParaRPr lang="ru-RU"/>
        </a:p>
      </dgm:t>
    </dgm:pt>
    <dgm:pt modelId="{99AF14EA-463C-41E1-8520-9876D7961F95}" type="sibTrans" cxnId="{8EE3EAF5-EAC5-492B-855D-7613B26F67F9}">
      <dgm:prSet/>
      <dgm:spPr/>
      <dgm:t>
        <a:bodyPr/>
        <a:lstStyle/>
        <a:p>
          <a:endParaRPr lang="ru-RU"/>
        </a:p>
      </dgm:t>
    </dgm:pt>
    <dgm:pt modelId="{2C2DBF95-89F6-412E-89A8-3C67BA5EAAE8}">
      <dgm:prSet/>
      <dgm:spPr/>
      <dgm:t>
        <a:bodyPr/>
        <a:lstStyle/>
        <a:p>
          <a:pPr rtl="0"/>
          <a:r>
            <a:rPr lang="ru-RU" smtClean="0"/>
            <a:t>Ол тек өнер мен ғылым емес, сонымен қатар әдет-ғұрып, тәртіп, өмір салты, қарым-қатынас үлгілері, тіпті тазалық ережелеріне дейінгі ұғымдарды қамтиды.</a:t>
          </a:r>
          <a:endParaRPr lang="ru-RU"/>
        </a:p>
      </dgm:t>
    </dgm:pt>
    <dgm:pt modelId="{E9A7889D-BC88-46A6-8DDF-8DA6EC900D39}" type="parTrans" cxnId="{DB4444A4-B12E-4EA7-97DB-C7D3A3625428}">
      <dgm:prSet/>
      <dgm:spPr/>
      <dgm:t>
        <a:bodyPr/>
        <a:lstStyle/>
        <a:p>
          <a:endParaRPr lang="ru-RU"/>
        </a:p>
      </dgm:t>
    </dgm:pt>
    <dgm:pt modelId="{9A6D7016-3CBD-4FE5-8A13-45EEEE38D90C}" type="sibTrans" cxnId="{DB4444A4-B12E-4EA7-97DB-C7D3A3625428}">
      <dgm:prSet/>
      <dgm:spPr/>
      <dgm:t>
        <a:bodyPr/>
        <a:lstStyle/>
        <a:p>
          <a:endParaRPr lang="ru-RU"/>
        </a:p>
      </dgm:t>
    </dgm:pt>
    <dgm:pt modelId="{62966970-B81C-4406-B90F-A979FC2EAA62}">
      <dgm:prSet/>
      <dgm:spPr/>
      <dgm:t>
        <a:bodyPr/>
        <a:lstStyle/>
        <a:p>
          <a:pPr rtl="0"/>
          <a:r>
            <a:rPr lang="ru-RU" smtClean="0"/>
            <a:t>Мәдениет – адам баласының әлеуметтік тәжірибесінің көрінісі.</a:t>
          </a:r>
          <a:endParaRPr lang="ru-RU"/>
        </a:p>
      </dgm:t>
    </dgm:pt>
    <dgm:pt modelId="{088534EB-5B72-407F-833E-9367C9399D2C}" type="parTrans" cxnId="{32C3731A-EAC0-4909-98DD-585B59F760E8}">
      <dgm:prSet/>
      <dgm:spPr/>
      <dgm:t>
        <a:bodyPr/>
        <a:lstStyle/>
        <a:p>
          <a:endParaRPr lang="ru-RU"/>
        </a:p>
      </dgm:t>
    </dgm:pt>
    <dgm:pt modelId="{2269224C-B5A2-4E78-A6E8-C2272B578A8B}" type="sibTrans" cxnId="{32C3731A-EAC0-4909-98DD-585B59F760E8}">
      <dgm:prSet/>
      <dgm:spPr/>
      <dgm:t>
        <a:bodyPr/>
        <a:lstStyle/>
        <a:p>
          <a:endParaRPr lang="ru-RU"/>
        </a:p>
      </dgm:t>
    </dgm:pt>
    <dgm:pt modelId="{781F9A01-8DAE-4CF8-912F-5CF208876F81}" type="pres">
      <dgm:prSet presAssocID="{CC937568-D889-4D16-83FE-2E871E1523F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BB0138-BC28-4C25-B100-7E0A703FB6F9}" type="pres">
      <dgm:prSet presAssocID="{26054C4A-77B4-449E-89A3-7D25B7A9577A}" presName="circ1" presStyleLbl="vennNode1" presStyleIdx="0" presStyleCnt="4"/>
      <dgm:spPr/>
      <dgm:t>
        <a:bodyPr/>
        <a:lstStyle/>
        <a:p>
          <a:endParaRPr lang="ru-RU"/>
        </a:p>
      </dgm:t>
    </dgm:pt>
    <dgm:pt modelId="{50BC7579-D273-406C-AA5E-6192930E42AA}" type="pres">
      <dgm:prSet presAssocID="{26054C4A-77B4-449E-89A3-7D25B7A9577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E5B2B2-87B7-4643-B7B2-89D38DD644C2}" type="pres">
      <dgm:prSet presAssocID="{7F0A0C90-4FF2-47F1-9315-06AA7DA3AB48}" presName="circ2" presStyleLbl="vennNode1" presStyleIdx="1" presStyleCnt="4"/>
      <dgm:spPr/>
      <dgm:t>
        <a:bodyPr/>
        <a:lstStyle/>
        <a:p>
          <a:endParaRPr lang="ru-RU"/>
        </a:p>
      </dgm:t>
    </dgm:pt>
    <dgm:pt modelId="{6E5B7332-BEEA-42F2-9216-A4C395C767B5}" type="pres">
      <dgm:prSet presAssocID="{7F0A0C90-4FF2-47F1-9315-06AA7DA3AB4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21FF0-CB3D-4C31-A999-71A3CAC26219}" type="pres">
      <dgm:prSet presAssocID="{2C2DBF95-89F6-412E-89A8-3C67BA5EAAE8}" presName="circ3" presStyleLbl="vennNode1" presStyleIdx="2" presStyleCnt="4"/>
      <dgm:spPr/>
      <dgm:t>
        <a:bodyPr/>
        <a:lstStyle/>
        <a:p>
          <a:endParaRPr lang="ru-RU"/>
        </a:p>
      </dgm:t>
    </dgm:pt>
    <dgm:pt modelId="{2898941A-53AA-4025-867F-46AC1E46CC89}" type="pres">
      <dgm:prSet presAssocID="{2C2DBF95-89F6-412E-89A8-3C67BA5EAAE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972BA-BBCE-4799-BEE8-11D4CEC0AB30}" type="pres">
      <dgm:prSet presAssocID="{62966970-B81C-4406-B90F-A979FC2EAA62}" presName="circ4" presStyleLbl="vennNode1" presStyleIdx="3" presStyleCnt="4"/>
      <dgm:spPr/>
      <dgm:t>
        <a:bodyPr/>
        <a:lstStyle/>
        <a:p>
          <a:endParaRPr lang="ru-RU"/>
        </a:p>
      </dgm:t>
    </dgm:pt>
    <dgm:pt modelId="{0D1C1928-AD90-4BFF-BB1A-1748E81CB1CC}" type="pres">
      <dgm:prSet presAssocID="{62966970-B81C-4406-B90F-A979FC2EAA6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1DB319-281E-424B-8DDB-31FFCEA104A5}" type="presOf" srcId="{2C2DBF95-89F6-412E-89A8-3C67BA5EAAE8}" destId="{47821FF0-CB3D-4C31-A999-71A3CAC26219}" srcOrd="0" destOrd="0" presId="urn:microsoft.com/office/officeart/2005/8/layout/venn1"/>
    <dgm:cxn modelId="{BB89E6C3-EB67-4BF2-876C-1A6F67FD1DEC}" type="presOf" srcId="{7F0A0C90-4FF2-47F1-9315-06AA7DA3AB48}" destId="{BFE5B2B2-87B7-4643-B7B2-89D38DD644C2}" srcOrd="0" destOrd="0" presId="urn:microsoft.com/office/officeart/2005/8/layout/venn1"/>
    <dgm:cxn modelId="{16AE1BA3-D9C6-4DF0-B14B-6AAFB5F57EF3}" type="presOf" srcId="{62966970-B81C-4406-B90F-A979FC2EAA62}" destId="{0D1C1928-AD90-4BFF-BB1A-1748E81CB1CC}" srcOrd="1" destOrd="0" presId="urn:microsoft.com/office/officeart/2005/8/layout/venn1"/>
    <dgm:cxn modelId="{19E98812-B3B0-448D-A2BB-BA5104ABD52A}" type="presOf" srcId="{26054C4A-77B4-449E-89A3-7D25B7A9577A}" destId="{75BB0138-BC28-4C25-B100-7E0A703FB6F9}" srcOrd="0" destOrd="0" presId="urn:microsoft.com/office/officeart/2005/8/layout/venn1"/>
    <dgm:cxn modelId="{CFA1A55E-7DC0-429A-9379-59C5616059C3}" type="presOf" srcId="{26054C4A-77B4-449E-89A3-7D25B7A9577A}" destId="{50BC7579-D273-406C-AA5E-6192930E42AA}" srcOrd="1" destOrd="0" presId="urn:microsoft.com/office/officeart/2005/8/layout/venn1"/>
    <dgm:cxn modelId="{E642B2F9-DF4C-450E-A41A-7C16DD1624E8}" type="presOf" srcId="{7F0A0C90-4FF2-47F1-9315-06AA7DA3AB48}" destId="{6E5B7332-BEEA-42F2-9216-A4C395C767B5}" srcOrd="1" destOrd="0" presId="urn:microsoft.com/office/officeart/2005/8/layout/venn1"/>
    <dgm:cxn modelId="{DB4444A4-B12E-4EA7-97DB-C7D3A3625428}" srcId="{CC937568-D889-4D16-83FE-2E871E1523F1}" destId="{2C2DBF95-89F6-412E-89A8-3C67BA5EAAE8}" srcOrd="2" destOrd="0" parTransId="{E9A7889D-BC88-46A6-8DDF-8DA6EC900D39}" sibTransId="{9A6D7016-3CBD-4FE5-8A13-45EEEE38D90C}"/>
    <dgm:cxn modelId="{555CAD49-DF66-41FC-943D-41A3CF79B5A9}" type="presOf" srcId="{2C2DBF95-89F6-412E-89A8-3C67BA5EAAE8}" destId="{2898941A-53AA-4025-867F-46AC1E46CC89}" srcOrd="1" destOrd="0" presId="urn:microsoft.com/office/officeart/2005/8/layout/venn1"/>
    <dgm:cxn modelId="{E1C683D6-7544-4CD6-9595-DC85CE69650B}" srcId="{CC937568-D889-4D16-83FE-2E871E1523F1}" destId="{26054C4A-77B4-449E-89A3-7D25B7A9577A}" srcOrd="0" destOrd="0" parTransId="{4409572B-784E-4B00-8480-80AFD279DC73}" sibTransId="{14DF5E7C-EF21-4A69-BFAA-3FD1BA4A3FAB}"/>
    <dgm:cxn modelId="{6AFFAC0B-40C8-4BC1-A737-5EEB6533FE51}" type="presOf" srcId="{CC937568-D889-4D16-83FE-2E871E1523F1}" destId="{781F9A01-8DAE-4CF8-912F-5CF208876F81}" srcOrd="0" destOrd="0" presId="urn:microsoft.com/office/officeart/2005/8/layout/venn1"/>
    <dgm:cxn modelId="{32C3731A-EAC0-4909-98DD-585B59F760E8}" srcId="{CC937568-D889-4D16-83FE-2E871E1523F1}" destId="{62966970-B81C-4406-B90F-A979FC2EAA62}" srcOrd="3" destOrd="0" parTransId="{088534EB-5B72-407F-833E-9367C9399D2C}" sibTransId="{2269224C-B5A2-4E78-A6E8-C2272B578A8B}"/>
    <dgm:cxn modelId="{8EE3EAF5-EAC5-492B-855D-7613B26F67F9}" srcId="{CC937568-D889-4D16-83FE-2E871E1523F1}" destId="{7F0A0C90-4FF2-47F1-9315-06AA7DA3AB48}" srcOrd="1" destOrd="0" parTransId="{BCE63EC6-4AC3-4473-805B-78D814F5C401}" sibTransId="{99AF14EA-463C-41E1-8520-9876D7961F95}"/>
    <dgm:cxn modelId="{4DEED529-113A-432B-96ED-F094EB75A248}" type="presOf" srcId="{62966970-B81C-4406-B90F-A979FC2EAA62}" destId="{F98972BA-BBCE-4799-BEE8-11D4CEC0AB30}" srcOrd="0" destOrd="0" presId="urn:microsoft.com/office/officeart/2005/8/layout/venn1"/>
    <dgm:cxn modelId="{D390B81C-EE9C-4317-B77F-F7212A53EFDE}" type="presParOf" srcId="{781F9A01-8DAE-4CF8-912F-5CF208876F81}" destId="{75BB0138-BC28-4C25-B100-7E0A703FB6F9}" srcOrd="0" destOrd="0" presId="urn:microsoft.com/office/officeart/2005/8/layout/venn1"/>
    <dgm:cxn modelId="{133A6985-E3C4-438C-B0D6-C174616171EA}" type="presParOf" srcId="{781F9A01-8DAE-4CF8-912F-5CF208876F81}" destId="{50BC7579-D273-406C-AA5E-6192930E42AA}" srcOrd="1" destOrd="0" presId="urn:microsoft.com/office/officeart/2005/8/layout/venn1"/>
    <dgm:cxn modelId="{93E444B1-B3B2-4085-80E0-9D1B3FA0B065}" type="presParOf" srcId="{781F9A01-8DAE-4CF8-912F-5CF208876F81}" destId="{BFE5B2B2-87B7-4643-B7B2-89D38DD644C2}" srcOrd="2" destOrd="0" presId="urn:microsoft.com/office/officeart/2005/8/layout/venn1"/>
    <dgm:cxn modelId="{486B02C1-C6A0-45D3-8062-6008BADC5F40}" type="presParOf" srcId="{781F9A01-8DAE-4CF8-912F-5CF208876F81}" destId="{6E5B7332-BEEA-42F2-9216-A4C395C767B5}" srcOrd="3" destOrd="0" presId="urn:microsoft.com/office/officeart/2005/8/layout/venn1"/>
    <dgm:cxn modelId="{819A3A4F-A5F9-4FFA-9831-33CE2139FD44}" type="presParOf" srcId="{781F9A01-8DAE-4CF8-912F-5CF208876F81}" destId="{47821FF0-CB3D-4C31-A999-71A3CAC26219}" srcOrd="4" destOrd="0" presId="urn:microsoft.com/office/officeart/2005/8/layout/venn1"/>
    <dgm:cxn modelId="{2C11547B-1E10-4404-BB1A-F895805EE6F0}" type="presParOf" srcId="{781F9A01-8DAE-4CF8-912F-5CF208876F81}" destId="{2898941A-53AA-4025-867F-46AC1E46CC89}" srcOrd="5" destOrd="0" presId="urn:microsoft.com/office/officeart/2005/8/layout/venn1"/>
    <dgm:cxn modelId="{2935DA94-B0D8-4C4F-BB88-479DF9A10B7B}" type="presParOf" srcId="{781F9A01-8DAE-4CF8-912F-5CF208876F81}" destId="{F98972BA-BBCE-4799-BEE8-11D4CEC0AB30}" srcOrd="6" destOrd="0" presId="urn:microsoft.com/office/officeart/2005/8/layout/venn1"/>
    <dgm:cxn modelId="{E81B09D9-5684-42E6-816F-C5F186D1A5ED}" type="presParOf" srcId="{781F9A01-8DAE-4CF8-912F-5CF208876F81}" destId="{0D1C1928-AD90-4BFF-BB1A-1748E81CB1CC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00284BB-3259-49AF-8B8B-0840F76DF63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94A9363-C191-4C11-AAC2-0C76B5640AA6}">
      <dgm:prSet/>
      <dgm:spPr/>
      <dgm:t>
        <a:bodyPr/>
        <a:lstStyle/>
        <a:p>
          <a:pPr rtl="0"/>
          <a:r>
            <a:rPr lang="ru-RU" smtClean="0"/>
            <a:t>Мәдениет – адамның ішкі жан дүниесін, адамгершілік дәрежесін көрсететін басты категория</a:t>
          </a:r>
          <a:endParaRPr lang="ru-RU"/>
        </a:p>
      </dgm:t>
    </dgm:pt>
    <dgm:pt modelId="{F5AD8A8C-9883-4057-B6DF-3AD036B8A45C}" type="parTrans" cxnId="{7D9B9E44-90B1-416A-9F01-C27DE2465FE1}">
      <dgm:prSet/>
      <dgm:spPr/>
      <dgm:t>
        <a:bodyPr/>
        <a:lstStyle/>
        <a:p>
          <a:endParaRPr lang="ru-RU"/>
        </a:p>
      </dgm:t>
    </dgm:pt>
    <dgm:pt modelId="{1DDD2CD0-D072-458B-B90E-5092F9185B2E}" type="sibTrans" cxnId="{7D9B9E44-90B1-416A-9F01-C27DE2465FE1}">
      <dgm:prSet/>
      <dgm:spPr/>
      <dgm:t>
        <a:bodyPr/>
        <a:lstStyle/>
        <a:p>
          <a:endParaRPr lang="ru-RU"/>
        </a:p>
      </dgm:t>
    </dgm:pt>
    <dgm:pt modelId="{4E7057E1-4FF0-4DFB-8835-DE66750F1D42}">
      <dgm:prSet/>
      <dgm:spPr/>
      <dgm:t>
        <a:bodyPr/>
        <a:lstStyle/>
        <a:p>
          <a:pPr rtl="0"/>
          <a:r>
            <a:rPr lang="ru-RU" smtClean="0"/>
            <a:t>Адам мәдениетті меңгере отырып, өзін де, қоғамды да дамытады</a:t>
          </a:r>
          <a:endParaRPr lang="ru-RU"/>
        </a:p>
      </dgm:t>
    </dgm:pt>
    <dgm:pt modelId="{43F2EDD1-93BC-4AE8-B60C-849BCDF44A6F}" type="parTrans" cxnId="{12880668-A6B4-4AFB-915D-2B693B0459E5}">
      <dgm:prSet/>
      <dgm:spPr/>
      <dgm:t>
        <a:bodyPr/>
        <a:lstStyle/>
        <a:p>
          <a:endParaRPr lang="ru-RU"/>
        </a:p>
      </dgm:t>
    </dgm:pt>
    <dgm:pt modelId="{6C72FAD6-E382-4F80-AC05-684DEDE21062}" type="sibTrans" cxnId="{12880668-A6B4-4AFB-915D-2B693B0459E5}">
      <dgm:prSet/>
      <dgm:spPr/>
      <dgm:t>
        <a:bodyPr/>
        <a:lstStyle/>
        <a:p>
          <a:endParaRPr lang="ru-RU"/>
        </a:p>
      </dgm:t>
    </dgm:pt>
    <dgm:pt modelId="{2038D702-6BDB-492F-A3D1-42A79F86281F}">
      <dgm:prSet/>
      <dgm:spPr/>
      <dgm:t>
        <a:bodyPr/>
        <a:lstStyle/>
        <a:p>
          <a:pPr rtl="0"/>
          <a:r>
            <a:rPr lang="ru-RU" smtClean="0"/>
            <a:t>Мәдениетсіз адам – әлеуметтік кеңістіктен тыс қалады</a:t>
          </a:r>
          <a:endParaRPr lang="ru-RU"/>
        </a:p>
      </dgm:t>
    </dgm:pt>
    <dgm:pt modelId="{4E6C4E3B-9275-4320-AFD6-78901835FC5C}" type="parTrans" cxnId="{AD62569E-AA10-47DD-BCAC-9417F63FBF10}">
      <dgm:prSet/>
      <dgm:spPr/>
      <dgm:t>
        <a:bodyPr/>
        <a:lstStyle/>
        <a:p>
          <a:endParaRPr lang="ru-RU"/>
        </a:p>
      </dgm:t>
    </dgm:pt>
    <dgm:pt modelId="{BE30201F-4819-4F71-946E-EA9902068847}" type="sibTrans" cxnId="{AD62569E-AA10-47DD-BCAC-9417F63FBF10}">
      <dgm:prSet/>
      <dgm:spPr/>
      <dgm:t>
        <a:bodyPr/>
        <a:lstStyle/>
        <a:p>
          <a:endParaRPr lang="ru-RU"/>
        </a:p>
      </dgm:t>
    </dgm:pt>
    <dgm:pt modelId="{D67E3A48-5F1B-4A68-B8E7-37B0819E6EB2}">
      <dgm:prSet/>
      <dgm:spPr/>
      <dgm:t>
        <a:bodyPr/>
        <a:lstStyle/>
        <a:p>
          <a:pPr rtl="0"/>
          <a:r>
            <a:rPr lang="ru-RU" smtClean="0"/>
            <a:t>Мәдениет – тұлға мен қоғам арасындағы диалог</a:t>
          </a:r>
          <a:endParaRPr lang="ru-RU"/>
        </a:p>
      </dgm:t>
    </dgm:pt>
    <dgm:pt modelId="{CE600C9F-7CCC-4279-85B0-B335DAE2DBB1}" type="parTrans" cxnId="{E7876DEF-76AD-4703-96CE-59C9B12F8AD7}">
      <dgm:prSet/>
      <dgm:spPr/>
      <dgm:t>
        <a:bodyPr/>
        <a:lstStyle/>
        <a:p>
          <a:endParaRPr lang="ru-RU"/>
        </a:p>
      </dgm:t>
    </dgm:pt>
    <dgm:pt modelId="{31834413-51B7-4BB8-B22C-9DA209B66606}" type="sibTrans" cxnId="{E7876DEF-76AD-4703-96CE-59C9B12F8AD7}">
      <dgm:prSet/>
      <dgm:spPr/>
      <dgm:t>
        <a:bodyPr/>
        <a:lstStyle/>
        <a:p>
          <a:endParaRPr lang="ru-RU"/>
        </a:p>
      </dgm:t>
    </dgm:pt>
    <dgm:pt modelId="{F2E67A95-C30F-40FB-B2A0-71F8BA1E2F71}" type="pres">
      <dgm:prSet presAssocID="{400284BB-3259-49AF-8B8B-0840F76DF63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08DFEC5-8522-4A4B-8F26-8403095830B5}" type="pres">
      <dgm:prSet presAssocID="{C94A9363-C191-4C11-AAC2-0C76B5640AA6}" presName="composite" presStyleCnt="0"/>
      <dgm:spPr/>
    </dgm:pt>
    <dgm:pt modelId="{894CB8BF-42FB-4AB1-873F-8F3796584137}" type="pres">
      <dgm:prSet presAssocID="{C94A9363-C191-4C11-AAC2-0C76B5640AA6}" presName="LShape" presStyleLbl="alignNode1" presStyleIdx="0" presStyleCnt="7"/>
      <dgm:spPr/>
    </dgm:pt>
    <dgm:pt modelId="{2DD186FF-43BF-4F6F-8FDC-BDB8C0B90BDC}" type="pres">
      <dgm:prSet presAssocID="{C94A9363-C191-4C11-AAC2-0C76B5640AA6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BBB6B4-B86C-470A-8508-21A8BDCC37AE}" type="pres">
      <dgm:prSet presAssocID="{C94A9363-C191-4C11-AAC2-0C76B5640AA6}" presName="Triangle" presStyleLbl="alignNode1" presStyleIdx="1" presStyleCnt="7"/>
      <dgm:spPr/>
    </dgm:pt>
    <dgm:pt modelId="{D5A7214E-316F-498D-8ECA-059A776F8696}" type="pres">
      <dgm:prSet presAssocID="{1DDD2CD0-D072-458B-B90E-5092F9185B2E}" presName="sibTrans" presStyleCnt="0"/>
      <dgm:spPr/>
    </dgm:pt>
    <dgm:pt modelId="{C827DD75-7680-497C-9A04-BC9763D13C3E}" type="pres">
      <dgm:prSet presAssocID="{1DDD2CD0-D072-458B-B90E-5092F9185B2E}" presName="space" presStyleCnt="0"/>
      <dgm:spPr/>
    </dgm:pt>
    <dgm:pt modelId="{09012A05-D962-4E2A-8DC9-2ED9A3997792}" type="pres">
      <dgm:prSet presAssocID="{4E7057E1-4FF0-4DFB-8835-DE66750F1D42}" presName="composite" presStyleCnt="0"/>
      <dgm:spPr/>
    </dgm:pt>
    <dgm:pt modelId="{6A3820DD-DDB1-44BF-9F61-57626F085621}" type="pres">
      <dgm:prSet presAssocID="{4E7057E1-4FF0-4DFB-8835-DE66750F1D42}" presName="LShape" presStyleLbl="alignNode1" presStyleIdx="2" presStyleCnt="7"/>
      <dgm:spPr/>
    </dgm:pt>
    <dgm:pt modelId="{C9EB2A21-4F95-4350-B9A4-B19C72F56DA1}" type="pres">
      <dgm:prSet presAssocID="{4E7057E1-4FF0-4DFB-8835-DE66750F1D42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D3AF1D-6ACF-401C-A8B2-2112C3B3BD20}" type="pres">
      <dgm:prSet presAssocID="{4E7057E1-4FF0-4DFB-8835-DE66750F1D42}" presName="Triangle" presStyleLbl="alignNode1" presStyleIdx="3" presStyleCnt="7"/>
      <dgm:spPr/>
    </dgm:pt>
    <dgm:pt modelId="{89464EE2-8CBA-4540-BC50-1D5444EF94B5}" type="pres">
      <dgm:prSet presAssocID="{6C72FAD6-E382-4F80-AC05-684DEDE21062}" presName="sibTrans" presStyleCnt="0"/>
      <dgm:spPr/>
    </dgm:pt>
    <dgm:pt modelId="{04BFD770-BD33-42F6-AEF7-A4A31DF17C2A}" type="pres">
      <dgm:prSet presAssocID="{6C72FAD6-E382-4F80-AC05-684DEDE21062}" presName="space" presStyleCnt="0"/>
      <dgm:spPr/>
    </dgm:pt>
    <dgm:pt modelId="{B550E511-1C26-4659-9894-5F37D7A2E701}" type="pres">
      <dgm:prSet presAssocID="{2038D702-6BDB-492F-A3D1-42A79F86281F}" presName="composite" presStyleCnt="0"/>
      <dgm:spPr/>
    </dgm:pt>
    <dgm:pt modelId="{0B1C352A-6C26-43EC-A57A-D57A17762E7D}" type="pres">
      <dgm:prSet presAssocID="{2038D702-6BDB-492F-A3D1-42A79F86281F}" presName="LShape" presStyleLbl="alignNode1" presStyleIdx="4" presStyleCnt="7"/>
      <dgm:spPr/>
    </dgm:pt>
    <dgm:pt modelId="{D31A68C6-53DF-4E60-B4A0-E546C6458781}" type="pres">
      <dgm:prSet presAssocID="{2038D702-6BDB-492F-A3D1-42A79F86281F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4696B5-8575-401D-AC62-57D1D0076638}" type="pres">
      <dgm:prSet presAssocID="{2038D702-6BDB-492F-A3D1-42A79F86281F}" presName="Triangle" presStyleLbl="alignNode1" presStyleIdx="5" presStyleCnt="7"/>
      <dgm:spPr/>
    </dgm:pt>
    <dgm:pt modelId="{CE12A242-E774-48B4-B0B3-532E637147FB}" type="pres">
      <dgm:prSet presAssocID="{BE30201F-4819-4F71-946E-EA9902068847}" presName="sibTrans" presStyleCnt="0"/>
      <dgm:spPr/>
    </dgm:pt>
    <dgm:pt modelId="{B0B90890-7202-4B41-88E5-9E2DF4B5B371}" type="pres">
      <dgm:prSet presAssocID="{BE30201F-4819-4F71-946E-EA9902068847}" presName="space" presStyleCnt="0"/>
      <dgm:spPr/>
    </dgm:pt>
    <dgm:pt modelId="{46A7978E-0D7B-41A5-82B4-B6B2E77845B3}" type="pres">
      <dgm:prSet presAssocID="{D67E3A48-5F1B-4A68-B8E7-37B0819E6EB2}" presName="composite" presStyleCnt="0"/>
      <dgm:spPr/>
    </dgm:pt>
    <dgm:pt modelId="{46DCE6FF-E591-43D7-9435-A5ECCA88275B}" type="pres">
      <dgm:prSet presAssocID="{D67E3A48-5F1B-4A68-B8E7-37B0819E6EB2}" presName="LShape" presStyleLbl="alignNode1" presStyleIdx="6" presStyleCnt="7"/>
      <dgm:spPr/>
    </dgm:pt>
    <dgm:pt modelId="{257068E5-6915-4674-A6BE-EF5237E51E29}" type="pres">
      <dgm:prSet presAssocID="{D67E3A48-5F1B-4A68-B8E7-37B0819E6EB2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876DEF-76AD-4703-96CE-59C9B12F8AD7}" srcId="{400284BB-3259-49AF-8B8B-0840F76DF63E}" destId="{D67E3A48-5F1B-4A68-B8E7-37B0819E6EB2}" srcOrd="3" destOrd="0" parTransId="{CE600C9F-7CCC-4279-85B0-B335DAE2DBB1}" sibTransId="{31834413-51B7-4BB8-B22C-9DA209B66606}"/>
    <dgm:cxn modelId="{63F12908-74A6-44EF-B97B-F842AC7B5F44}" type="presOf" srcId="{C94A9363-C191-4C11-AAC2-0C76B5640AA6}" destId="{2DD186FF-43BF-4F6F-8FDC-BDB8C0B90BDC}" srcOrd="0" destOrd="0" presId="urn:microsoft.com/office/officeart/2009/3/layout/StepUpProcess"/>
    <dgm:cxn modelId="{7D9B9E44-90B1-416A-9F01-C27DE2465FE1}" srcId="{400284BB-3259-49AF-8B8B-0840F76DF63E}" destId="{C94A9363-C191-4C11-AAC2-0C76B5640AA6}" srcOrd="0" destOrd="0" parTransId="{F5AD8A8C-9883-4057-B6DF-3AD036B8A45C}" sibTransId="{1DDD2CD0-D072-458B-B90E-5092F9185B2E}"/>
    <dgm:cxn modelId="{28B62D02-1F66-4858-8CC7-8A67D8F85978}" type="presOf" srcId="{D67E3A48-5F1B-4A68-B8E7-37B0819E6EB2}" destId="{257068E5-6915-4674-A6BE-EF5237E51E29}" srcOrd="0" destOrd="0" presId="urn:microsoft.com/office/officeart/2009/3/layout/StepUpProcess"/>
    <dgm:cxn modelId="{12880668-A6B4-4AFB-915D-2B693B0459E5}" srcId="{400284BB-3259-49AF-8B8B-0840F76DF63E}" destId="{4E7057E1-4FF0-4DFB-8835-DE66750F1D42}" srcOrd="1" destOrd="0" parTransId="{43F2EDD1-93BC-4AE8-B60C-849BCDF44A6F}" sibTransId="{6C72FAD6-E382-4F80-AC05-684DEDE21062}"/>
    <dgm:cxn modelId="{1F4AB5A5-9E47-4074-8769-9DD235E0907C}" type="presOf" srcId="{4E7057E1-4FF0-4DFB-8835-DE66750F1D42}" destId="{C9EB2A21-4F95-4350-B9A4-B19C72F56DA1}" srcOrd="0" destOrd="0" presId="urn:microsoft.com/office/officeart/2009/3/layout/StepUpProcess"/>
    <dgm:cxn modelId="{AD62569E-AA10-47DD-BCAC-9417F63FBF10}" srcId="{400284BB-3259-49AF-8B8B-0840F76DF63E}" destId="{2038D702-6BDB-492F-A3D1-42A79F86281F}" srcOrd="2" destOrd="0" parTransId="{4E6C4E3B-9275-4320-AFD6-78901835FC5C}" sibTransId="{BE30201F-4819-4F71-946E-EA9902068847}"/>
    <dgm:cxn modelId="{5A5F08A9-2076-4F0F-9FC8-7725D9060557}" type="presOf" srcId="{400284BB-3259-49AF-8B8B-0840F76DF63E}" destId="{F2E67A95-C30F-40FB-B2A0-71F8BA1E2F71}" srcOrd="0" destOrd="0" presId="urn:microsoft.com/office/officeart/2009/3/layout/StepUpProcess"/>
    <dgm:cxn modelId="{5D980EC9-F9A0-4F1D-84DF-087DC1B26911}" type="presOf" srcId="{2038D702-6BDB-492F-A3D1-42A79F86281F}" destId="{D31A68C6-53DF-4E60-B4A0-E546C6458781}" srcOrd="0" destOrd="0" presId="urn:microsoft.com/office/officeart/2009/3/layout/StepUpProcess"/>
    <dgm:cxn modelId="{9C5B55B9-0699-44F0-9A07-798CEA6F2DBE}" type="presParOf" srcId="{F2E67A95-C30F-40FB-B2A0-71F8BA1E2F71}" destId="{908DFEC5-8522-4A4B-8F26-8403095830B5}" srcOrd="0" destOrd="0" presId="urn:microsoft.com/office/officeart/2009/3/layout/StepUpProcess"/>
    <dgm:cxn modelId="{F727F2A8-0825-4944-8668-2E0925C8D63E}" type="presParOf" srcId="{908DFEC5-8522-4A4B-8F26-8403095830B5}" destId="{894CB8BF-42FB-4AB1-873F-8F3796584137}" srcOrd="0" destOrd="0" presId="urn:microsoft.com/office/officeart/2009/3/layout/StepUpProcess"/>
    <dgm:cxn modelId="{C98A0C8B-E57D-4056-9D8B-45762A40611E}" type="presParOf" srcId="{908DFEC5-8522-4A4B-8F26-8403095830B5}" destId="{2DD186FF-43BF-4F6F-8FDC-BDB8C0B90BDC}" srcOrd="1" destOrd="0" presId="urn:microsoft.com/office/officeart/2009/3/layout/StepUpProcess"/>
    <dgm:cxn modelId="{4A4FD6A6-41EA-4684-B998-A1085B2DE9E6}" type="presParOf" srcId="{908DFEC5-8522-4A4B-8F26-8403095830B5}" destId="{DFBBB6B4-B86C-470A-8508-21A8BDCC37AE}" srcOrd="2" destOrd="0" presId="urn:microsoft.com/office/officeart/2009/3/layout/StepUpProcess"/>
    <dgm:cxn modelId="{43BE9647-2D08-4E45-B445-4F42D905B032}" type="presParOf" srcId="{F2E67A95-C30F-40FB-B2A0-71F8BA1E2F71}" destId="{D5A7214E-316F-498D-8ECA-059A776F8696}" srcOrd="1" destOrd="0" presId="urn:microsoft.com/office/officeart/2009/3/layout/StepUpProcess"/>
    <dgm:cxn modelId="{5108FF9C-E9B0-41A0-9E0D-6CCDC8848C1C}" type="presParOf" srcId="{D5A7214E-316F-498D-8ECA-059A776F8696}" destId="{C827DD75-7680-497C-9A04-BC9763D13C3E}" srcOrd="0" destOrd="0" presId="urn:microsoft.com/office/officeart/2009/3/layout/StepUpProcess"/>
    <dgm:cxn modelId="{012D74F3-2CA7-4FB0-81CA-F0B747125B07}" type="presParOf" srcId="{F2E67A95-C30F-40FB-B2A0-71F8BA1E2F71}" destId="{09012A05-D962-4E2A-8DC9-2ED9A3997792}" srcOrd="2" destOrd="0" presId="urn:microsoft.com/office/officeart/2009/3/layout/StepUpProcess"/>
    <dgm:cxn modelId="{4BCE016F-F691-47EA-985B-8165FBF00C02}" type="presParOf" srcId="{09012A05-D962-4E2A-8DC9-2ED9A3997792}" destId="{6A3820DD-DDB1-44BF-9F61-57626F085621}" srcOrd="0" destOrd="0" presId="urn:microsoft.com/office/officeart/2009/3/layout/StepUpProcess"/>
    <dgm:cxn modelId="{9D332AEE-A626-4DDF-B3F6-6A5D31F3AEF4}" type="presParOf" srcId="{09012A05-D962-4E2A-8DC9-2ED9A3997792}" destId="{C9EB2A21-4F95-4350-B9A4-B19C72F56DA1}" srcOrd="1" destOrd="0" presId="urn:microsoft.com/office/officeart/2009/3/layout/StepUpProcess"/>
    <dgm:cxn modelId="{27508FF6-254F-4A7F-AF15-CE6B454BD4A3}" type="presParOf" srcId="{09012A05-D962-4E2A-8DC9-2ED9A3997792}" destId="{1ED3AF1D-6ACF-401C-A8B2-2112C3B3BD20}" srcOrd="2" destOrd="0" presId="urn:microsoft.com/office/officeart/2009/3/layout/StepUpProcess"/>
    <dgm:cxn modelId="{33E628E2-44BF-4679-8A34-80683A932AC1}" type="presParOf" srcId="{F2E67A95-C30F-40FB-B2A0-71F8BA1E2F71}" destId="{89464EE2-8CBA-4540-BC50-1D5444EF94B5}" srcOrd="3" destOrd="0" presId="urn:microsoft.com/office/officeart/2009/3/layout/StepUpProcess"/>
    <dgm:cxn modelId="{8D5E82F3-C6D1-4E97-9B86-D803E3E8AC36}" type="presParOf" srcId="{89464EE2-8CBA-4540-BC50-1D5444EF94B5}" destId="{04BFD770-BD33-42F6-AEF7-A4A31DF17C2A}" srcOrd="0" destOrd="0" presId="urn:microsoft.com/office/officeart/2009/3/layout/StepUpProcess"/>
    <dgm:cxn modelId="{F0E98724-D394-4F2D-91C4-765D9A5FC67C}" type="presParOf" srcId="{F2E67A95-C30F-40FB-B2A0-71F8BA1E2F71}" destId="{B550E511-1C26-4659-9894-5F37D7A2E701}" srcOrd="4" destOrd="0" presId="urn:microsoft.com/office/officeart/2009/3/layout/StepUpProcess"/>
    <dgm:cxn modelId="{D210C928-473E-4982-B114-2E6D2BB0BD0D}" type="presParOf" srcId="{B550E511-1C26-4659-9894-5F37D7A2E701}" destId="{0B1C352A-6C26-43EC-A57A-D57A17762E7D}" srcOrd="0" destOrd="0" presId="urn:microsoft.com/office/officeart/2009/3/layout/StepUpProcess"/>
    <dgm:cxn modelId="{0F28B77B-99EE-49E2-B2DE-1E144D0EC1C6}" type="presParOf" srcId="{B550E511-1C26-4659-9894-5F37D7A2E701}" destId="{D31A68C6-53DF-4E60-B4A0-E546C6458781}" srcOrd="1" destOrd="0" presId="urn:microsoft.com/office/officeart/2009/3/layout/StepUpProcess"/>
    <dgm:cxn modelId="{583FA3D4-B545-40D5-B571-28CC8608A79A}" type="presParOf" srcId="{B550E511-1C26-4659-9894-5F37D7A2E701}" destId="{2C4696B5-8575-401D-AC62-57D1D0076638}" srcOrd="2" destOrd="0" presId="urn:microsoft.com/office/officeart/2009/3/layout/StepUpProcess"/>
    <dgm:cxn modelId="{582AC718-9B53-471C-9C77-FFC7D6B2F839}" type="presParOf" srcId="{F2E67A95-C30F-40FB-B2A0-71F8BA1E2F71}" destId="{CE12A242-E774-48B4-B0B3-532E637147FB}" srcOrd="5" destOrd="0" presId="urn:microsoft.com/office/officeart/2009/3/layout/StepUpProcess"/>
    <dgm:cxn modelId="{0484A51A-802D-48DD-BD33-72B377A8E4B5}" type="presParOf" srcId="{CE12A242-E774-48B4-B0B3-532E637147FB}" destId="{B0B90890-7202-4B41-88E5-9E2DF4B5B371}" srcOrd="0" destOrd="0" presId="urn:microsoft.com/office/officeart/2009/3/layout/StepUpProcess"/>
    <dgm:cxn modelId="{6D15B11B-2F2F-45D5-9DBD-815596CF9D62}" type="presParOf" srcId="{F2E67A95-C30F-40FB-B2A0-71F8BA1E2F71}" destId="{46A7978E-0D7B-41A5-82B4-B6B2E77845B3}" srcOrd="6" destOrd="0" presId="urn:microsoft.com/office/officeart/2009/3/layout/StepUpProcess"/>
    <dgm:cxn modelId="{E07F1E7C-8AFE-4CAD-8C01-358906A63E5A}" type="presParOf" srcId="{46A7978E-0D7B-41A5-82B4-B6B2E77845B3}" destId="{46DCE6FF-E591-43D7-9435-A5ECCA88275B}" srcOrd="0" destOrd="0" presId="urn:microsoft.com/office/officeart/2009/3/layout/StepUpProcess"/>
    <dgm:cxn modelId="{C69D2165-E931-45CF-A417-8749A7F5B075}" type="presParOf" srcId="{46A7978E-0D7B-41A5-82B4-B6B2E77845B3}" destId="{257068E5-6915-4674-A6BE-EF5237E51E2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E125688-F49C-4928-BFEC-7497AC6444C3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C78E6F8-07B8-4FD8-B32D-4AA34FF78F0A}">
      <dgm:prSet/>
      <dgm:spPr/>
      <dgm:t>
        <a:bodyPr/>
        <a:lstStyle/>
        <a:p>
          <a:pPr rtl="0"/>
          <a:r>
            <a:rPr lang="ru-RU" smtClean="0"/>
            <a:t>Мәдениет – қоғамның рухани және материалдық байлығының жиынтығы</a:t>
          </a:r>
          <a:endParaRPr lang="ru-RU"/>
        </a:p>
      </dgm:t>
    </dgm:pt>
    <dgm:pt modelId="{48FB9A26-F1F8-4532-9A92-D38C522E2B2B}" type="parTrans" cxnId="{A75FBEDB-F955-4A3B-8883-8305F8EE33DA}">
      <dgm:prSet/>
      <dgm:spPr/>
      <dgm:t>
        <a:bodyPr/>
        <a:lstStyle/>
        <a:p>
          <a:endParaRPr lang="ru-RU"/>
        </a:p>
      </dgm:t>
    </dgm:pt>
    <dgm:pt modelId="{573B9FFD-E7F6-49DA-A56F-6C498D4DACC5}" type="sibTrans" cxnId="{A75FBEDB-F955-4A3B-8883-8305F8EE33DA}">
      <dgm:prSet/>
      <dgm:spPr/>
      <dgm:t>
        <a:bodyPr/>
        <a:lstStyle/>
        <a:p>
          <a:endParaRPr lang="ru-RU"/>
        </a:p>
      </dgm:t>
    </dgm:pt>
    <dgm:pt modelId="{F847C5DA-F5E8-40A3-A35B-E28A2BF5A33E}">
      <dgm:prSet/>
      <dgm:spPr/>
      <dgm:t>
        <a:bodyPr/>
        <a:lstStyle/>
        <a:p>
          <a:pPr rtl="0"/>
          <a:r>
            <a:rPr lang="ru-RU" smtClean="0"/>
            <a:t>Қазақ мәдениеті – ғасырлар бойы қалыптасқан құндылықтар жүйесі</a:t>
          </a:r>
          <a:endParaRPr lang="ru-RU"/>
        </a:p>
      </dgm:t>
    </dgm:pt>
    <dgm:pt modelId="{10516FB5-64BA-4AE8-9E8D-494D063191B6}" type="parTrans" cxnId="{33DA6904-4990-48CF-A808-12B76B5237E0}">
      <dgm:prSet/>
      <dgm:spPr/>
      <dgm:t>
        <a:bodyPr/>
        <a:lstStyle/>
        <a:p>
          <a:endParaRPr lang="ru-RU"/>
        </a:p>
      </dgm:t>
    </dgm:pt>
    <dgm:pt modelId="{B53AE8DB-F32D-4CDF-8825-A4F0A4960516}" type="sibTrans" cxnId="{33DA6904-4990-48CF-A808-12B76B5237E0}">
      <dgm:prSet/>
      <dgm:spPr/>
      <dgm:t>
        <a:bodyPr/>
        <a:lstStyle/>
        <a:p>
          <a:endParaRPr lang="ru-RU"/>
        </a:p>
      </dgm:t>
    </dgm:pt>
    <dgm:pt modelId="{926664EF-942E-41EC-99C1-DA6D755A4149}">
      <dgm:prSet/>
      <dgm:spPr/>
      <dgm:t>
        <a:bodyPr/>
        <a:lstStyle/>
        <a:p>
          <a:pPr rtl="0"/>
          <a:r>
            <a:rPr lang="ru-RU" smtClean="0"/>
            <a:t>Мәдениетті сақтау – ұлттық бірегейлікті сақтау</a:t>
          </a:r>
          <a:endParaRPr lang="ru-RU"/>
        </a:p>
      </dgm:t>
    </dgm:pt>
    <dgm:pt modelId="{28499CDD-CC0D-4D97-9C5D-913F4A3942E9}" type="parTrans" cxnId="{8F831660-9978-4857-85E1-2CE3592BC1BE}">
      <dgm:prSet/>
      <dgm:spPr/>
      <dgm:t>
        <a:bodyPr/>
        <a:lstStyle/>
        <a:p>
          <a:endParaRPr lang="ru-RU"/>
        </a:p>
      </dgm:t>
    </dgm:pt>
    <dgm:pt modelId="{A23B2634-FDD2-4573-8592-8537A90900A3}" type="sibTrans" cxnId="{8F831660-9978-4857-85E1-2CE3592BC1BE}">
      <dgm:prSet/>
      <dgm:spPr/>
      <dgm:t>
        <a:bodyPr/>
        <a:lstStyle/>
        <a:p>
          <a:endParaRPr lang="ru-RU"/>
        </a:p>
      </dgm:t>
    </dgm:pt>
    <dgm:pt modelId="{9F3DC041-B274-4E13-BD97-E5738D6A7DBD}">
      <dgm:prSet/>
      <dgm:spPr/>
      <dgm:t>
        <a:bodyPr/>
        <a:lstStyle/>
        <a:p>
          <a:pPr rtl="0"/>
          <a:r>
            <a:rPr lang="ru-RU" smtClean="0"/>
            <a:t>Пәннің мазмұны осы мәселелерді тереңірек ашуға бағытталады</a:t>
          </a:r>
          <a:endParaRPr lang="ru-RU"/>
        </a:p>
      </dgm:t>
    </dgm:pt>
    <dgm:pt modelId="{A19433DE-2EC3-45C6-8B27-9BFB3CE7A04C}" type="parTrans" cxnId="{EF1B34B7-1490-48E5-9547-7ECD32D1EEB1}">
      <dgm:prSet/>
      <dgm:spPr/>
      <dgm:t>
        <a:bodyPr/>
        <a:lstStyle/>
        <a:p>
          <a:endParaRPr lang="ru-RU"/>
        </a:p>
      </dgm:t>
    </dgm:pt>
    <dgm:pt modelId="{25AE9521-21E9-4618-B5B5-20C934D0EEEE}" type="sibTrans" cxnId="{EF1B34B7-1490-48E5-9547-7ECD32D1EEB1}">
      <dgm:prSet/>
      <dgm:spPr/>
      <dgm:t>
        <a:bodyPr/>
        <a:lstStyle/>
        <a:p>
          <a:endParaRPr lang="ru-RU"/>
        </a:p>
      </dgm:t>
    </dgm:pt>
    <dgm:pt modelId="{12EC4492-5C5A-4FDD-A695-E7A596DB73FB}" type="pres">
      <dgm:prSet presAssocID="{3E125688-F49C-4928-BFEC-7497AC6444C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D66DAB-8D08-4AAC-8AA9-1D5C4794570A}" type="pres">
      <dgm:prSet presAssocID="{EC78E6F8-07B8-4FD8-B32D-4AA34FF78F0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46F587-04E6-4617-B0FF-2850463E69B5}" type="pres">
      <dgm:prSet presAssocID="{573B9FFD-E7F6-49DA-A56F-6C498D4DACC5}" presName="spacerL" presStyleCnt="0"/>
      <dgm:spPr/>
    </dgm:pt>
    <dgm:pt modelId="{18E72618-1EBC-4D82-878F-D139B5A971DC}" type="pres">
      <dgm:prSet presAssocID="{573B9FFD-E7F6-49DA-A56F-6C498D4DACC5}" presName="sibTrans" presStyleLbl="sibTrans2D1" presStyleIdx="0" presStyleCnt="3"/>
      <dgm:spPr/>
      <dgm:t>
        <a:bodyPr/>
        <a:lstStyle/>
        <a:p>
          <a:endParaRPr lang="ru-RU"/>
        </a:p>
      </dgm:t>
    </dgm:pt>
    <dgm:pt modelId="{D026A4BC-103A-4FC7-B9D4-00306AA27BD9}" type="pres">
      <dgm:prSet presAssocID="{573B9FFD-E7F6-49DA-A56F-6C498D4DACC5}" presName="spacerR" presStyleCnt="0"/>
      <dgm:spPr/>
    </dgm:pt>
    <dgm:pt modelId="{004A770E-C300-4E81-8507-6B2F1E50CECF}" type="pres">
      <dgm:prSet presAssocID="{F847C5DA-F5E8-40A3-A35B-E28A2BF5A33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21E79-FE2B-4631-9D83-687C5B9A14D0}" type="pres">
      <dgm:prSet presAssocID="{B53AE8DB-F32D-4CDF-8825-A4F0A4960516}" presName="spacerL" presStyleCnt="0"/>
      <dgm:spPr/>
    </dgm:pt>
    <dgm:pt modelId="{F5076474-4D43-43F1-BD13-74157D2C9631}" type="pres">
      <dgm:prSet presAssocID="{B53AE8DB-F32D-4CDF-8825-A4F0A4960516}" presName="sibTrans" presStyleLbl="sibTrans2D1" presStyleIdx="1" presStyleCnt="3"/>
      <dgm:spPr/>
      <dgm:t>
        <a:bodyPr/>
        <a:lstStyle/>
        <a:p>
          <a:endParaRPr lang="ru-RU"/>
        </a:p>
      </dgm:t>
    </dgm:pt>
    <dgm:pt modelId="{6BA39302-8E5E-4A58-B8A6-2AC1B85E02E8}" type="pres">
      <dgm:prSet presAssocID="{B53AE8DB-F32D-4CDF-8825-A4F0A4960516}" presName="spacerR" presStyleCnt="0"/>
      <dgm:spPr/>
    </dgm:pt>
    <dgm:pt modelId="{B4CF5F87-40F9-4727-A190-EF71CB3179E8}" type="pres">
      <dgm:prSet presAssocID="{926664EF-942E-41EC-99C1-DA6D755A414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6A176-B53A-4885-897C-C4E14A3AD795}" type="pres">
      <dgm:prSet presAssocID="{A23B2634-FDD2-4573-8592-8537A90900A3}" presName="spacerL" presStyleCnt="0"/>
      <dgm:spPr/>
    </dgm:pt>
    <dgm:pt modelId="{74F32A0A-537B-418A-9CB6-B1775C9E83AB}" type="pres">
      <dgm:prSet presAssocID="{A23B2634-FDD2-4573-8592-8537A90900A3}" presName="sibTrans" presStyleLbl="sibTrans2D1" presStyleIdx="2" presStyleCnt="3"/>
      <dgm:spPr/>
      <dgm:t>
        <a:bodyPr/>
        <a:lstStyle/>
        <a:p>
          <a:endParaRPr lang="ru-RU"/>
        </a:p>
      </dgm:t>
    </dgm:pt>
    <dgm:pt modelId="{15CC06B6-F3F7-438E-813D-BC8B254D2D4F}" type="pres">
      <dgm:prSet presAssocID="{A23B2634-FDD2-4573-8592-8537A90900A3}" presName="spacerR" presStyleCnt="0"/>
      <dgm:spPr/>
    </dgm:pt>
    <dgm:pt modelId="{E241466B-0078-4BDB-A9D4-3822D547D531}" type="pres">
      <dgm:prSet presAssocID="{9F3DC041-B274-4E13-BD97-E5738D6A7DB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DA6904-4990-48CF-A808-12B76B5237E0}" srcId="{3E125688-F49C-4928-BFEC-7497AC6444C3}" destId="{F847C5DA-F5E8-40A3-A35B-E28A2BF5A33E}" srcOrd="1" destOrd="0" parTransId="{10516FB5-64BA-4AE8-9E8D-494D063191B6}" sibTransId="{B53AE8DB-F32D-4CDF-8825-A4F0A4960516}"/>
    <dgm:cxn modelId="{BF8F6FBE-E0D7-4EDD-B081-4538A0A00D9C}" type="presOf" srcId="{A23B2634-FDD2-4573-8592-8537A90900A3}" destId="{74F32A0A-537B-418A-9CB6-B1775C9E83AB}" srcOrd="0" destOrd="0" presId="urn:microsoft.com/office/officeart/2005/8/layout/equation1"/>
    <dgm:cxn modelId="{A75FBEDB-F955-4A3B-8883-8305F8EE33DA}" srcId="{3E125688-F49C-4928-BFEC-7497AC6444C3}" destId="{EC78E6F8-07B8-4FD8-B32D-4AA34FF78F0A}" srcOrd="0" destOrd="0" parTransId="{48FB9A26-F1F8-4532-9A92-D38C522E2B2B}" sibTransId="{573B9FFD-E7F6-49DA-A56F-6C498D4DACC5}"/>
    <dgm:cxn modelId="{15D89476-A4B6-48AB-AAF9-11A0D128AF99}" type="presOf" srcId="{F847C5DA-F5E8-40A3-A35B-E28A2BF5A33E}" destId="{004A770E-C300-4E81-8507-6B2F1E50CECF}" srcOrd="0" destOrd="0" presId="urn:microsoft.com/office/officeart/2005/8/layout/equation1"/>
    <dgm:cxn modelId="{932C96B8-17AB-46E8-B588-F1CA69EBAE5F}" type="presOf" srcId="{EC78E6F8-07B8-4FD8-B32D-4AA34FF78F0A}" destId="{AAD66DAB-8D08-4AAC-8AA9-1D5C4794570A}" srcOrd="0" destOrd="0" presId="urn:microsoft.com/office/officeart/2005/8/layout/equation1"/>
    <dgm:cxn modelId="{93245D73-F536-476F-A730-6F1D0E5D60F9}" type="presOf" srcId="{9F3DC041-B274-4E13-BD97-E5738D6A7DBD}" destId="{E241466B-0078-4BDB-A9D4-3822D547D531}" srcOrd="0" destOrd="0" presId="urn:microsoft.com/office/officeart/2005/8/layout/equation1"/>
    <dgm:cxn modelId="{806B03F3-949A-440B-B83A-7CD86FDA240D}" type="presOf" srcId="{3E125688-F49C-4928-BFEC-7497AC6444C3}" destId="{12EC4492-5C5A-4FDD-A695-E7A596DB73FB}" srcOrd="0" destOrd="0" presId="urn:microsoft.com/office/officeart/2005/8/layout/equation1"/>
    <dgm:cxn modelId="{BD7C7DB0-E36D-481E-974C-975DE426A876}" type="presOf" srcId="{573B9FFD-E7F6-49DA-A56F-6C498D4DACC5}" destId="{18E72618-1EBC-4D82-878F-D139B5A971DC}" srcOrd="0" destOrd="0" presId="urn:microsoft.com/office/officeart/2005/8/layout/equation1"/>
    <dgm:cxn modelId="{8F831660-9978-4857-85E1-2CE3592BC1BE}" srcId="{3E125688-F49C-4928-BFEC-7497AC6444C3}" destId="{926664EF-942E-41EC-99C1-DA6D755A4149}" srcOrd="2" destOrd="0" parTransId="{28499CDD-CC0D-4D97-9C5D-913F4A3942E9}" sibTransId="{A23B2634-FDD2-4573-8592-8537A90900A3}"/>
    <dgm:cxn modelId="{3ED484A1-8A2B-4884-B413-C5B0C80C5AE8}" type="presOf" srcId="{B53AE8DB-F32D-4CDF-8825-A4F0A4960516}" destId="{F5076474-4D43-43F1-BD13-74157D2C9631}" srcOrd="0" destOrd="0" presId="urn:microsoft.com/office/officeart/2005/8/layout/equation1"/>
    <dgm:cxn modelId="{97336D8D-8E66-493D-973F-7BC2A401F724}" type="presOf" srcId="{926664EF-942E-41EC-99C1-DA6D755A4149}" destId="{B4CF5F87-40F9-4727-A190-EF71CB3179E8}" srcOrd="0" destOrd="0" presId="urn:microsoft.com/office/officeart/2005/8/layout/equation1"/>
    <dgm:cxn modelId="{EF1B34B7-1490-48E5-9547-7ECD32D1EEB1}" srcId="{3E125688-F49C-4928-BFEC-7497AC6444C3}" destId="{9F3DC041-B274-4E13-BD97-E5738D6A7DBD}" srcOrd="3" destOrd="0" parTransId="{A19433DE-2EC3-45C6-8B27-9BFB3CE7A04C}" sibTransId="{25AE9521-21E9-4618-B5B5-20C934D0EEEE}"/>
    <dgm:cxn modelId="{6D8C74C0-2F0D-4369-9175-17ABB258DF5C}" type="presParOf" srcId="{12EC4492-5C5A-4FDD-A695-E7A596DB73FB}" destId="{AAD66DAB-8D08-4AAC-8AA9-1D5C4794570A}" srcOrd="0" destOrd="0" presId="urn:microsoft.com/office/officeart/2005/8/layout/equation1"/>
    <dgm:cxn modelId="{714C539C-6EDC-47BB-AFC0-574FB7DC86E7}" type="presParOf" srcId="{12EC4492-5C5A-4FDD-A695-E7A596DB73FB}" destId="{7846F587-04E6-4617-B0FF-2850463E69B5}" srcOrd="1" destOrd="0" presId="urn:microsoft.com/office/officeart/2005/8/layout/equation1"/>
    <dgm:cxn modelId="{11E51A6A-9958-4D3F-A80C-3859EB4D2A44}" type="presParOf" srcId="{12EC4492-5C5A-4FDD-A695-E7A596DB73FB}" destId="{18E72618-1EBC-4D82-878F-D139B5A971DC}" srcOrd="2" destOrd="0" presId="urn:microsoft.com/office/officeart/2005/8/layout/equation1"/>
    <dgm:cxn modelId="{41D12FF3-E4EC-46B1-963E-76FE238372C7}" type="presParOf" srcId="{12EC4492-5C5A-4FDD-A695-E7A596DB73FB}" destId="{D026A4BC-103A-4FC7-B9D4-00306AA27BD9}" srcOrd="3" destOrd="0" presId="urn:microsoft.com/office/officeart/2005/8/layout/equation1"/>
    <dgm:cxn modelId="{19EE5FA1-AC3B-4BB1-B01D-DEB64C4E21A4}" type="presParOf" srcId="{12EC4492-5C5A-4FDD-A695-E7A596DB73FB}" destId="{004A770E-C300-4E81-8507-6B2F1E50CECF}" srcOrd="4" destOrd="0" presId="urn:microsoft.com/office/officeart/2005/8/layout/equation1"/>
    <dgm:cxn modelId="{1F299EBF-F273-4E75-8903-B4FDA12CED57}" type="presParOf" srcId="{12EC4492-5C5A-4FDD-A695-E7A596DB73FB}" destId="{42621E79-FE2B-4631-9D83-687C5B9A14D0}" srcOrd="5" destOrd="0" presId="urn:microsoft.com/office/officeart/2005/8/layout/equation1"/>
    <dgm:cxn modelId="{A6A08DDE-D0B3-45C4-99AF-38807DA8AF9C}" type="presParOf" srcId="{12EC4492-5C5A-4FDD-A695-E7A596DB73FB}" destId="{F5076474-4D43-43F1-BD13-74157D2C9631}" srcOrd="6" destOrd="0" presId="urn:microsoft.com/office/officeart/2005/8/layout/equation1"/>
    <dgm:cxn modelId="{5E08CF82-FEA6-43F2-A022-D7B488C87D7C}" type="presParOf" srcId="{12EC4492-5C5A-4FDD-A695-E7A596DB73FB}" destId="{6BA39302-8E5E-4A58-B8A6-2AC1B85E02E8}" srcOrd="7" destOrd="0" presId="urn:microsoft.com/office/officeart/2005/8/layout/equation1"/>
    <dgm:cxn modelId="{31FB283C-0589-42BF-8209-61CB001BE198}" type="presParOf" srcId="{12EC4492-5C5A-4FDD-A695-E7A596DB73FB}" destId="{B4CF5F87-40F9-4727-A190-EF71CB3179E8}" srcOrd="8" destOrd="0" presId="urn:microsoft.com/office/officeart/2005/8/layout/equation1"/>
    <dgm:cxn modelId="{F58BFC35-19EE-4F84-B1F7-3638C8F171E4}" type="presParOf" srcId="{12EC4492-5C5A-4FDD-A695-E7A596DB73FB}" destId="{1416A176-B53A-4885-897C-C4E14A3AD795}" srcOrd="9" destOrd="0" presId="urn:microsoft.com/office/officeart/2005/8/layout/equation1"/>
    <dgm:cxn modelId="{18D18B37-4E60-4BDC-9027-F74BE3A39217}" type="presParOf" srcId="{12EC4492-5C5A-4FDD-A695-E7A596DB73FB}" destId="{74F32A0A-537B-418A-9CB6-B1775C9E83AB}" srcOrd="10" destOrd="0" presId="urn:microsoft.com/office/officeart/2005/8/layout/equation1"/>
    <dgm:cxn modelId="{51F6897F-A46A-4C79-9D72-3761B604EDBB}" type="presParOf" srcId="{12EC4492-5C5A-4FDD-A695-E7A596DB73FB}" destId="{15CC06B6-F3F7-438E-813D-BC8B254D2D4F}" srcOrd="11" destOrd="0" presId="urn:microsoft.com/office/officeart/2005/8/layout/equation1"/>
    <dgm:cxn modelId="{042B5F32-6A74-40EF-81B7-12D1FD88344B}" type="presParOf" srcId="{12EC4492-5C5A-4FDD-A695-E7A596DB73FB}" destId="{E241466B-0078-4BDB-A9D4-3822D547D531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F97F4D-DBDD-4A5B-BFAA-7A6F05A501B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B75280A-C4F7-4155-B0C5-830805743782}">
      <dgm:prSet/>
      <dgm:spPr/>
      <dgm:t>
        <a:bodyPr/>
        <a:lstStyle/>
        <a:p>
          <a:pPr rtl="0"/>
          <a:r>
            <a:rPr lang="ru-RU" smtClean="0"/>
            <a:t>Мәдениет – әр этностың өзін-өзі танып-білу құралы.</a:t>
          </a:r>
          <a:endParaRPr lang="ru-RU"/>
        </a:p>
      </dgm:t>
    </dgm:pt>
    <dgm:pt modelId="{8212CBD9-61D7-4FC0-8499-05770C1BB7CF}" type="parTrans" cxnId="{928A09B1-1D8D-4F17-B197-BB8C8A2EEBAB}">
      <dgm:prSet/>
      <dgm:spPr/>
      <dgm:t>
        <a:bodyPr/>
        <a:lstStyle/>
        <a:p>
          <a:endParaRPr lang="ru-RU"/>
        </a:p>
      </dgm:t>
    </dgm:pt>
    <dgm:pt modelId="{6EB71766-35A0-4A5D-B0C6-798992F7B506}" type="sibTrans" cxnId="{928A09B1-1D8D-4F17-B197-BB8C8A2EEBAB}">
      <dgm:prSet/>
      <dgm:spPr/>
      <dgm:t>
        <a:bodyPr/>
        <a:lstStyle/>
        <a:p>
          <a:endParaRPr lang="ru-RU"/>
        </a:p>
      </dgm:t>
    </dgm:pt>
    <dgm:pt modelId="{9E593AF7-C5A1-4B40-A341-4482BD06B8DD}">
      <dgm:prSet/>
      <dgm:spPr/>
      <dgm:t>
        <a:bodyPr/>
        <a:lstStyle/>
        <a:p>
          <a:pPr rtl="0"/>
          <a:r>
            <a:rPr lang="ru-RU" smtClean="0"/>
            <a:t>Этникалық мәдениет – этностың тарихи даму жолындағы құндылықтар жиынтығы.</a:t>
          </a:r>
          <a:endParaRPr lang="ru-RU"/>
        </a:p>
      </dgm:t>
    </dgm:pt>
    <dgm:pt modelId="{138083C1-D8FD-4BA1-8DF1-74A3DADA0D69}" type="parTrans" cxnId="{1E113300-64D3-41A3-B85A-4C5FE9E5941F}">
      <dgm:prSet/>
      <dgm:spPr/>
      <dgm:t>
        <a:bodyPr/>
        <a:lstStyle/>
        <a:p>
          <a:endParaRPr lang="ru-RU"/>
        </a:p>
      </dgm:t>
    </dgm:pt>
    <dgm:pt modelId="{A9ADB0A2-B969-4888-8C5F-FADE31F7C5CE}" type="sibTrans" cxnId="{1E113300-64D3-41A3-B85A-4C5FE9E5941F}">
      <dgm:prSet/>
      <dgm:spPr/>
      <dgm:t>
        <a:bodyPr/>
        <a:lstStyle/>
        <a:p>
          <a:endParaRPr lang="ru-RU"/>
        </a:p>
      </dgm:t>
    </dgm:pt>
    <dgm:pt modelId="{EB0BEF90-E8D9-48BE-9E7B-8E1B279C8DA5}">
      <dgm:prSet/>
      <dgm:spPr/>
      <dgm:t>
        <a:bodyPr/>
        <a:lstStyle/>
        <a:p>
          <a:pPr rtl="0"/>
          <a:r>
            <a:rPr lang="ru-RU" smtClean="0"/>
            <a:t>Тіл, дәстүр, дін, әдет-ғұрып арқылы этностың өмір сүру формасы айқындалады.</a:t>
          </a:r>
          <a:endParaRPr lang="ru-RU"/>
        </a:p>
      </dgm:t>
    </dgm:pt>
    <dgm:pt modelId="{660A85B6-6D87-4E82-A505-251496B2E655}" type="parTrans" cxnId="{4D1B7BAD-F9B3-4113-A1FA-D7BAD94849AD}">
      <dgm:prSet/>
      <dgm:spPr/>
      <dgm:t>
        <a:bodyPr/>
        <a:lstStyle/>
        <a:p>
          <a:endParaRPr lang="ru-RU"/>
        </a:p>
      </dgm:t>
    </dgm:pt>
    <dgm:pt modelId="{A9D9B4ED-25BA-4A63-8DB5-5F37C412DD56}" type="sibTrans" cxnId="{4D1B7BAD-F9B3-4113-A1FA-D7BAD94849AD}">
      <dgm:prSet/>
      <dgm:spPr/>
      <dgm:t>
        <a:bodyPr/>
        <a:lstStyle/>
        <a:p>
          <a:endParaRPr lang="ru-RU"/>
        </a:p>
      </dgm:t>
    </dgm:pt>
    <dgm:pt modelId="{9703E063-71F7-4F74-A047-05D8CCA9E3A7}">
      <dgm:prSet/>
      <dgm:spPr/>
      <dgm:t>
        <a:bodyPr/>
        <a:lstStyle/>
        <a:p>
          <a:pPr rtl="0"/>
          <a:r>
            <a:rPr lang="ru-RU" smtClean="0"/>
            <a:t>Мәдениет этностың тарихи, географиялық, әлеуметтік болмысының көрінісі.</a:t>
          </a:r>
          <a:endParaRPr lang="ru-RU"/>
        </a:p>
      </dgm:t>
    </dgm:pt>
    <dgm:pt modelId="{2E5AD84B-0ADF-4B9F-AAC2-1A753B9C3D3B}" type="parTrans" cxnId="{A0126F40-5DFE-4586-BF4F-134C20F569DE}">
      <dgm:prSet/>
      <dgm:spPr/>
      <dgm:t>
        <a:bodyPr/>
        <a:lstStyle/>
        <a:p>
          <a:endParaRPr lang="ru-RU"/>
        </a:p>
      </dgm:t>
    </dgm:pt>
    <dgm:pt modelId="{499864FF-EBB3-481C-A594-A0316DA695E7}" type="sibTrans" cxnId="{A0126F40-5DFE-4586-BF4F-134C20F569DE}">
      <dgm:prSet/>
      <dgm:spPr/>
      <dgm:t>
        <a:bodyPr/>
        <a:lstStyle/>
        <a:p>
          <a:endParaRPr lang="ru-RU"/>
        </a:p>
      </dgm:t>
    </dgm:pt>
    <dgm:pt modelId="{68DACC06-1243-4744-9F07-9C651D71BB98}" type="pres">
      <dgm:prSet presAssocID="{B0F97F4D-DBDD-4A5B-BFAA-7A6F05A501B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00B011D-4915-45E7-8ADB-14425534ACD5}" type="pres">
      <dgm:prSet presAssocID="{B0F97F4D-DBDD-4A5B-BFAA-7A6F05A501B4}" presName="pyramid" presStyleLbl="node1" presStyleIdx="0" presStyleCnt="1"/>
      <dgm:spPr/>
    </dgm:pt>
    <dgm:pt modelId="{664997A0-0477-43BE-A7BF-123A998700C0}" type="pres">
      <dgm:prSet presAssocID="{B0F97F4D-DBDD-4A5B-BFAA-7A6F05A501B4}" presName="theList" presStyleCnt="0"/>
      <dgm:spPr/>
    </dgm:pt>
    <dgm:pt modelId="{92E49E86-902B-4DC4-AF37-2C74167DD181}" type="pres">
      <dgm:prSet presAssocID="{1B75280A-C4F7-4155-B0C5-830805743782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F3357-BDFE-449C-AD6A-508DF7E3AA12}" type="pres">
      <dgm:prSet presAssocID="{1B75280A-C4F7-4155-B0C5-830805743782}" presName="aSpace" presStyleCnt="0"/>
      <dgm:spPr/>
    </dgm:pt>
    <dgm:pt modelId="{F6EC6C3F-D365-4C32-A283-337CE03942ED}" type="pres">
      <dgm:prSet presAssocID="{9E593AF7-C5A1-4B40-A341-4482BD06B8DD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E7ECFC-A331-494E-8B6B-C9FD06A864B2}" type="pres">
      <dgm:prSet presAssocID="{9E593AF7-C5A1-4B40-A341-4482BD06B8DD}" presName="aSpace" presStyleCnt="0"/>
      <dgm:spPr/>
    </dgm:pt>
    <dgm:pt modelId="{0014975C-1C38-4332-A77E-97B795E1F303}" type="pres">
      <dgm:prSet presAssocID="{EB0BEF90-E8D9-48BE-9E7B-8E1B279C8DA5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87C51-0E3E-49B5-B923-50BC1B25E29A}" type="pres">
      <dgm:prSet presAssocID="{EB0BEF90-E8D9-48BE-9E7B-8E1B279C8DA5}" presName="aSpace" presStyleCnt="0"/>
      <dgm:spPr/>
    </dgm:pt>
    <dgm:pt modelId="{02D9DFB9-452E-475D-8B1E-14589EC6CCAA}" type="pres">
      <dgm:prSet presAssocID="{9703E063-71F7-4F74-A047-05D8CCA9E3A7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64E5A-464F-4F65-9223-D6DCC0E3D988}" type="pres">
      <dgm:prSet presAssocID="{9703E063-71F7-4F74-A047-05D8CCA9E3A7}" presName="aSpace" presStyleCnt="0"/>
      <dgm:spPr/>
    </dgm:pt>
  </dgm:ptLst>
  <dgm:cxnLst>
    <dgm:cxn modelId="{809BE42C-3E8B-4125-96D1-AA2CF938E87E}" type="presOf" srcId="{EB0BEF90-E8D9-48BE-9E7B-8E1B279C8DA5}" destId="{0014975C-1C38-4332-A77E-97B795E1F303}" srcOrd="0" destOrd="0" presId="urn:microsoft.com/office/officeart/2005/8/layout/pyramid2"/>
    <dgm:cxn modelId="{A0126F40-5DFE-4586-BF4F-134C20F569DE}" srcId="{B0F97F4D-DBDD-4A5B-BFAA-7A6F05A501B4}" destId="{9703E063-71F7-4F74-A047-05D8CCA9E3A7}" srcOrd="3" destOrd="0" parTransId="{2E5AD84B-0ADF-4B9F-AAC2-1A753B9C3D3B}" sibTransId="{499864FF-EBB3-481C-A594-A0316DA695E7}"/>
    <dgm:cxn modelId="{6EBB36FD-8D85-4631-AF64-F7A7B7A0A6CF}" type="presOf" srcId="{1B75280A-C4F7-4155-B0C5-830805743782}" destId="{92E49E86-902B-4DC4-AF37-2C74167DD181}" srcOrd="0" destOrd="0" presId="urn:microsoft.com/office/officeart/2005/8/layout/pyramid2"/>
    <dgm:cxn modelId="{928A09B1-1D8D-4F17-B197-BB8C8A2EEBAB}" srcId="{B0F97F4D-DBDD-4A5B-BFAA-7A6F05A501B4}" destId="{1B75280A-C4F7-4155-B0C5-830805743782}" srcOrd="0" destOrd="0" parTransId="{8212CBD9-61D7-4FC0-8499-05770C1BB7CF}" sibTransId="{6EB71766-35A0-4A5D-B0C6-798992F7B506}"/>
    <dgm:cxn modelId="{4D1B7BAD-F9B3-4113-A1FA-D7BAD94849AD}" srcId="{B0F97F4D-DBDD-4A5B-BFAA-7A6F05A501B4}" destId="{EB0BEF90-E8D9-48BE-9E7B-8E1B279C8DA5}" srcOrd="2" destOrd="0" parTransId="{660A85B6-6D87-4E82-A505-251496B2E655}" sibTransId="{A9D9B4ED-25BA-4A63-8DB5-5F37C412DD56}"/>
    <dgm:cxn modelId="{1E113300-64D3-41A3-B85A-4C5FE9E5941F}" srcId="{B0F97F4D-DBDD-4A5B-BFAA-7A6F05A501B4}" destId="{9E593AF7-C5A1-4B40-A341-4482BD06B8DD}" srcOrd="1" destOrd="0" parTransId="{138083C1-D8FD-4BA1-8DF1-74A3DADA0D69}" sibTransId="{A9ADB0A2-B969-4888-8C5F-FADE31F7C5CE}"/>
    <dgm:cxn modelId="{D7F7F633-1D50-4FA1-BAD1-49DFFED5BD9B}" type="presOf" srcId="{9703E063-71F7-4F74-A047-05D8CCA9E3A7}" destId="{02D9DFB9-452E-475D-8B1E-14589EC6CCAA}" srcOrd="0" destOrd="0" presId="urn:microsoft.com/office/officeart/2005/8/layout/pyramid2"/>
    <dgm:cxn modelId="{8E3DF7B2-F737-4551-9D4F-BA34EF16677C}" type="presOf" srcId="{B0F97F4D-DBDD-4A5B-BFAA-7A6F05A501B4}" destId="{68DACC06-1243-4744-9F07-9C651D71BB98}" srcOrd="0" destOrd="0" presId="urn:microsoft.com/office/officeart/2005/8/layout/pyramid2"/>
    <dgm:cxn modelId="{95AE60D6-A0E2-48AD-BDC3-76B85DFD4068}" type="presOf" srcId="{9E593AF7-C5A1-4B40-A341-4482BD06B8DD}" destId="{F6EC6C3F-D365-4C32-A283-337CE03942ED}" srcOrd="0" destOrd="0" presId="urn:microsoft.com/office/officeart/2005/8/layout/pyramid2"/>
    <dgm:cxn modelId="{D01D0079-6BB0-40B4-90D8-E411869A77BE}" type="presParOf" srcId="{68DACC06-1243-4744-9F07-9C651D71BB98}" destId="{000B011D-4915-45E7-8ADB-14425534ACD5}" srcOrd="0" destOrd="0" presId="urn:microsoft.com/office/officeart/2005/8/layout/pyramid2"/>
    <dgm:cxn modelId="{C9BBEB08-FE35-44C3-90C5-5D1C9750DFDC}" type="presParOf" srcId="{68DACC06-1243-4744-9F07-9C651D71BB98}" destId="{664997A0-0477-43BE-A7BF-123A998700C0}" srcOrd="1" destOrd="0" presId="urn:microsoft.com/office/officeart/2005/8/layout/pyramid2"/>
    <dgm:cxn modelId="{B80125EF-05F8-4C92-B1C5-F59CBB2D287A}" type="presParOf" srcId="{664997A0-0477-43BE-A7BF-123A998700C0}" destId="{92E49E86-902B-4DC4-AF37-2C74167DD181}" srcOrd="0" destOrd="0" presId="urn:microsoft.com/office/officeart/2005/8/layout/pyramid2"/>
    <dgm:cxn modelId="{92A7F50D-96A8-4DDB-A6B3-18B3135A68FA}" type="presParOf" srcId="{664997A0-0477-43BE-A7BF-123A998700C0}" destId="{34DF3357-BDFE-449C-AD6A-508DF7E3AA12}" srcOrd="1" destOrd="0" presId="urn:microsoft.com/office/officeart/2005/8/layout/pyramid2"/>
    <dgm:cxn modelId="{334765F6-DEEB-4F01-A8DD-7654AD31F2FC}" type="presParOf" srcId="{664997A0-0477-43BE-A7BF-123A998700C0}" destId="{F6EC6C3F-D365-4C32-A283-337CE03942ED}" srcOrd="2" destOrd="0" presId="urn:microsoft.com/office/officeart/2005/8/layout/pyramid2"/>
    <dgm:cxn modelId="{685EDE6D-BD6B-4C77-A512-6566CB5CC9B6}" type="presParOf" srcId="{664997A0-0477-43BE-A7BF-123A998700C0}" destId="{B1E7ECFC-A331-494E-8B6B-C9FD06A864B2}" srcOrd="3" destOrd="0" presId="urn:microsoft.com/office/officeart/2005/8/layout/pyramid2"/>
    <dgm:cxn modelId="{1EAF9A00-DED7-4EC3-8E40-55080FB23F45}" type="presParOf" srcId="{664997A0-0477-43BE-A7BF-123A998700C0}" destId="{0014975C-1C38-4332-A77E-97B795E1F303}" srcOrd="4" destOrd="0" presId="urn:microsoft.com/office/officeart/2005/8/layout/pyramid2"/>
    <dgm:cxn modelId="{E69FF87E-AF20-4DD2-9099-42133685E454}" type="presParOf" srcId="{664997A0-0477-43BE-A7BF-123A998700C0}" destId="{AF687C51-0E3E-49B5-B923-50BC1B25E29A}" srcOrd="5" destOrd="0" presId="urn:microsoft.com/office/officeart/2005/8/layout/pyramid2"/>
    <dgm:cxn modelId="{4A10EC62-9870-477C-ACE3-1C553E29CCCA}" type="presParOf" srcId="{664997A0-0477-43BE-A7BF-123A998700C0}" destId="{02D9DFB9-452E-475D-8B1E-14589EC6CCAA}" srcOrd="6" destOrd="0" presId="urn:microsoft.com/office/officeart/2005/8/layout/pyramid2"/>
    <dgm:cxn modelId="{694E742D-C693-45FC-B0D9-EDE22D222CDE}" type="presParOf" srcId="{664997A0-0477-43BE-A7BF-123A998700C0}" destId="{39264E5A-464F-4F65-9223-D6DCC0E3D988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ED2312-E6BC-4FED-9FC0-2B2A3CA4C9F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5BA42C1-850E-4231-A100-FA0A85C09F71}">
      <dgm:prSet/>
      <dgm:spPr/>
      <dgm:t>
        <a:bodyPr/>
        <a:lstStyle/>
        <a:p>
          <a:pPr rtl="0"/>
          <a:r>
            <a:rPr lang="ru-RU" smtClean="0"/>
            <a:t>Этникалық мәдениет – белгілі бір этносқа тән салт-дәстүр, наным-сенім, дүниетаным, өнер мен фольклор.</a:t>
          </a:r>
          <a:endParaRPr lang="ru-RU"/>
        </a:p>
      </dgm:t>
    </dgm:pt>
    <dgm:pt modelId="{1EFD209C-A01E-449D-B022-8042B2A26927}" type="parTrans" cxnId="{7D1600C4-7B66-445B-9BF1-2225722BB630}">
      <dgm:prSet/>
      <dgm:spPr/>
      <dgm:t>
        <a:bodyPr/>
        <a:lstStyle/>
        <a:p>
          <a:endParaRPr lang="ru-RU"/>
        </a:p>
      </dgm:t>
    </dgm:pt>
    <dgm:pt modelId="{DFF9E875-0253-4EF0-82C4-AAD6C8BA5866}" type="sibTrans" cxnId="{7D1600C4-7B66-445B-9BF1-2225722BB630}">
      <dgm:prSet/>
      <dgm:spPr/>
      <dgm:t>
        <a:bodyPr/>
        <a:lstStyle/>
        <a:p>
          <a:endParaRPr lang="ru-RU"/>
        </a:p>
      </dgm:t>
    </dgm:pt>
    <dgm:pt modelId="{9EA20C9F-9822-409D-90B5-BFC9368DEC50}">
      <dgm:prSet/>
      <dgm:spPr/>
      <dgm:t>
        <a:bodyPr/>
        <a:lstStyle/>
        <a:p>
          <a:pPr rtl="0"/>
          <a:r>
            <a:rPr lang="ru-RU" smtClean="0"/>
            <a:t>Ол арқылы ұлт өз даралығын сақтайды және оны келесі ұрпаққа жеткізеді.</a:t>
          </a:r>
          <a:endParaRPr lang="ru-RU"/>
        </a:p>
      </dgm:t>
    </dgm:pt>
    <dgm:pt modelId="{4457E906-F12C-4BBE-B688-E8A9EF972965}" type="parTrans" cxnId="{2604A563-FF07-4FFC-B1CC-60C8E0FEE9C9}">
      <dgm:prSet/>
      <dgm:spPr/>
      <dgm:t>
        <a:bodyPr/>
        <a:lstStyle/>
        <a:p>
          <a:endParaRPr lang="ru-RU"/>
        </a:p>
      </dgm:t>
    </dgm:pt>
    <dgm:pt modelId="{3D2136F4-1919-4917-A548-82B44E2BCBA1}" type="sibTrans" cxnId="{2604A563-FF07-4FFC-B1CC-60C8E0FEE9C9}">
      <dgm:prSet/>
      <dgm:spPr/>
      <dgm:t>
        <a:bodyPr/>
        <a:lstStyle/>
        <a:p>
          <a:endParaRPr lang="ru-RU"/>
        </a:p>
      </dgm:t>
    </dgm:pt>
    <dgm:pt modelId="{A732115E-6D8A-48EE-8E16-1AFB893F5387}">
      <dgm:prSet/>
      <dgm:spPr/>
      <dgm:t>
        <a:bodyPr/>
        <a:lstStyle/>
        <a:p>
          <a:pPr rtl="0"/>
          <a:r>
            <a:rPr lang="ru-RU" smtClean="0"/>
            <a:t>Этникалық мәдениеттің негізі – табиғи орта, тіл, дін, ата-тек жүйесі.</a:t>
          </a:r>
          <a:endParaRPr lang="ru-RU"/>
        </a:p>
      </dgm:t>
    </dgm:pt>
    <dgm:pt modelId="{7B20F88A-38E8-4639-8512-E7EB70AAD6CE}" type="parTrans" cxnId="{717BD612-5E06-4510-93C6-48A15CCD6B19}">
      <dgm:prSet/>
      <dgm:spPr/>
      <dgm:t>
        <a:bodyPr/>
        <a:lstStyle/>
        <a:p>
          <a:endParaRPr lang="ru-RU"/>
        </a:p>
      </dgm:t>
    </dgm:pt>
    <dgm:pt modelId="{150AE72F-DD1F-4F68-8B2F-1DF18AE46A19}" type="sibTrans" cxnId="{717BD612-5E06-4510-93C6-48A15CCD6B19}">
      <dgm:prSet/>
      <dgm:spPr/>
      <dgm:t>
        <a:bodyPr/>
        <a:lstStyle/>
        <a:p>
          <a:endParaRPr lang="ru-RU"/>
        </a:p>
      </dgm:t>
    </dgm:pt>
    <dgm:pt modelId="{42367FAF-61A7-4B41-A751-F42C997C3A08}">
      <dgm:prSet/>
      <dgm:spPr/>
      <dgm:t>
        <a:bodyPr/>
        <a:lstStyle/>
        <a:p>
          <a:pPr rtl="0"/>
          <a:r>
            <a:rPr lang="ru-RU" smtClean="0"/>
            <a:t>Этникалық мәдениет этностың рухани иммунитеті мен бірегейлігінің тірегі.</a:t>
          </a:r>
          <a:endParaRPr lang="ru-RU"/>
        </a:p>
      </dgm:t>
    </dgm:pt>
    <dgm:pt modelId="{17508DBB-144A-48EB-BC90-1C981F7FC38E}" type="parTrans" cxnId="{04036B59-8B38-429E-A434-06C420F6AECE}">
      <dgm:prSet/>
      <dgm:spPr/>
      <dgm:t>
        <a:bodyPr/>
        <a:lstStyle/>
        <a:p>
          <a:endParaRPr lang="ru-RU"/>
        </a:p>
      </dgm:t>
    </dgm:pt>
    <dgm:pt modelId="{B05C7BDD-67AC-4A15-BD0C-DAD10187794F}" type="sibTrans" cxnId="{04036B59-8B38-429E-A434-06C420F6AECE}">
      <dgm:prSet/>
      <dgm:spPr/>
      <dgm:t>
        <a:bodyPr/>
        <a:lstStyle/>
        <a:p>
          <a:endParaRPr lang="ru-RU"/>
        </a:p>
      </dgm:t>
    </dgm:pt>
    <dgm:pt modelId="{32796167-DF55-4730-9A51-59097BE2D638}" type="pres">
      <dgm:prSet presAssocID="{95ED2312-E6BC-4FED-9FC0-2B2A3CA4C9F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7DA9A-AE3B-4BC9-AFEC-2F07F24E78BC}" type="pres">
      <dgm:prSet presAssocID="{95ED2312-E6BC-4FED-9FC0-2B2A3CA4C9FC}" presName="diamond" presStyleLbl="bgShp" presStyleIdx="0" presStyleCnt="1"/>
      <dgm:spPr/>
    </dgm:pt>
    <dgm:pt modelId="{9C912831-35E3-48F6-AABE-95C2A5F19F21}" type="pres">
      <dgm:prSet presAssocID="{95ED2312-E6BC-4FED-9FC0-2B2A3CA4C9F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96B241-6914-4A69-8319-B6CBA58B07EA}" type="pres">
      <dgm:prSet presAssocID="{95ED2312-E6BC-4FED-9FC0-2B2A3CA4C9F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E23811-7C22-48B9-AF31-F97382B909FB}" type="pres">
      <dgm:prSet presAssocID="{95ED2312-E6BC-4FED-9FC0-2B2A3CA4C9F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1EBEB-0429-47CA-861E-D6A0BF228997}" type="pres">
      <dgm:prSet presAssocID="{95ED2312-E6BC-4FED-9FC0-2B2A3CA4C9FC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9F825E-7AF1-4045-823E-1A956619F16E}" type="presOf" srcId="{B5BA42C1-850E-4231-A100-FA0A85C09F71}" destId="{9C912831-35E3-48F6-AABE-95C2A5F19F21}" srcOrd="0" destOrd="0" presId="urn:microsoft.com/office/officeart/2005/8/layout/matrix3"/>
    <dgm:cxn modelId="{07B3A876-B1C1-4CD6-80C6-46DDDCED6F31}" type="presOf" srcId="{42367FAF-61A7-4B41-A751-F42C997C3A08}" destId="{D021EBEB-0429-47CA-861E-D6A0BF228997}" srcOrd="0" destOrd="0" presId="urn:microsoft.com/office/officeart/2005/8/layout/matrix3"/>
    <dgm:cxn modelId="{742F7CED-6761-407D-93FF-322ACF2E3FCD}" type="presOf" srcId="{A732115E-6D8A-48EE-8E16-1AFB893F5387}" destId="{C5E23811-7C22-48B9-AF31-F97382B909FB}" srcOrd="0" destOrd="0" presId="urn:microsoft.com/office/officeart/2005/8/layout/matrix3"/>
    <dgm:cxn modelId="{5E6DD9CA-6D00-406D-B6F1-3CE1CBD56A0D}" type="presOf" srcId="{9EA20C9F-9822-409D-90B5-BFC9368DEC50}" destId="{9C96B241-6914-4A69-8319-B6CBA58B07EA}" srcOrd="0" destOrd="0" presId="urn:microsoft.com/office/officeart/2005/8/layout/matrix3"/>
    <dgm:cxn modelId="{2604A563-FF07-4FFC-B1CC-60C8E0FEE9C9}" srcId="{95ED2312-E6BC-4FED-9FC0-2B2A3CA4C9FC}" destId="{9EA20C9F-9822-409D-90B5-BFC9368DEC50}" srcOrd="1" destOrd="0" parTransId="{4457E906-F12C-4BBE-B688-E8A9EF972965}" sibTransId="{3D2136F4-1919-4917-A548-82B44E2BCBA1}"/>
    <dgm:cxn modelId="{717BD612-5E06-4510-93C6-48A15CCD6B19}" srcId="{95ED2312-E6BC-4FED-9FC0-2B2A3CA4C9FC}" destId="{A732115E-6D8A-48EE-8E16-1AFB893F5387}" srcOrd="2" destOrd="0" parTransId="{7B20F88A-38E8-4639-8512-E7EB70AAD6CE}" sibTransId="{150AE72F-DD1F-4F68-8B2F-1DF18AE46A19}"/>
    <dgm:cxn modelId="{F29FFC98-B14C-4616-925C-98489EA1F5BD}" type="presOf" srcId="{95ED2312-E6BC-4FED-9FC0-2B2A3CA4C9FC}" destId="{32796167-DF55-4730-9A51-59097BE2D638}" srcOrd="0" destOrd="0" presId="urn:microsoft.com/office/officeart/2005/8/layout/matrix3"/>
    <dgm:cxn modelId="{7D1600C4-7B66-445B-9BF1-2225722BB630}" srcId="{95ED2312-E6BC-4FED-9FC0-2B2A3CA4C9FC}" destId="{B5BA42C1-850E-4231-A100-FA0A85C09F71}" srcOrd="0" destOrd="0" parTransId="{1EFD209C-A01E-449D-B022-8042B2A26927}" sibTransId="{DFF9E875-0253-4EF0-82C4-AAD6C8BA5866}"/>
    <dgm:cxn modelId="{04036B59-8B38-429E-A434-06C420F6AECE}" srcId="{95ED2312-E6BC-4FED-9FC0-2B2A3CA4C9FC}" destId="{42367FAF-61A7-4B41-A751-F42C997C3A08}" srcOrd="3" destOrd="0" parTransId="{17508DBB-144A-48EB-BC90-1C981F7FC38E}" sibTransId="{B05C7BDD-67AC-4A15-BD0C-DAD10187794F}"/>
    <dgm:cxn modelId="{EF391AB2-91DB-4958-BCD6-7A9AD8F1047A}" type="presParOf" srcId="{32796167-DF55-4730-9A51-59097BE2D638}" destId="{3147DA9A-AE3B-4BC9-AFEC-2F07F24E78BC}" srcOrd="0" destOrd="0" presId="urn:microsoft.com/office/officeart/2005/8/layout/matrix3"/>
    <dgm:cxn modelId="{1B52C9B1-7679-4C82-BB1E-B3BAB0F89023}" type="presParOf" srcId="{32796167-DF55-4730-9A51-59097BE2D638}" destId="{9C912831-35E3-48F6-AABE-95C2A5F19F21}" srcOrd="1" destOrd="0" presId="urn:microsoft.com/office/officeart/2005/8/layout/matrix3"/>
    <dgm:cxn modelId="{C3B31312-9442-4584-A3AE-286EC0B1C4C8}" type="presParOf" srcId="{32796167-DF55-4730-9A51-59097BE2D638}" destId="{9C96B241-6914-4A69-8319-B6CBA58B07EA}" srcOrd="2" destOrd="0" presId="urn:microsoft.com/office/officeart/2005/8/layout/matrix3"/>
    <dgm:cxn modelId="{D9CFC587-37A2-47F4-AA8B-5DF290CF3167}" type="presParOf" srcId="{32796167-DF55-4730-9A51-59097BE2D638}" destId="{C5E23811-7C22-48B9-AF31-F97382B909FB}" srcOrd="3" destOrd="0" presId="urn:microsoft.com/office/officeart/2005/8/layout/matrix3"/>
    <dgm:cxn modelId="{EBF3CBB6-FB66-4A19-8ED3-95B87F7C8B33}" type="presParOf" srcId="{32796167-DF55-4730-9A51-59097BE2D638}" destId="{D021EBEB-0429-47CA-861E-D6A0BF22899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579CE2-7966-453B-81A9-085F2111109A}" type="doc">
      <dgm:prSet loTypeId="urn:microsoft.com/office/officeart/2005/8/layout/pyramid4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D300E5A-6DC2-4615-8EFE-A33C4BA28F01}">
      <dgm:prSet/>
      <dgm:spPr/>
      <dgm:t>
        <a:bodyPr/>
        <a:lstStyle/>
        <a:p>
          <a:pPr rtl="0"/>
          <a:r>
            <a:rPr lang="ru-RU" smtClean="0"/>
            <a:t>Салт-дәстүрлер – ғасырлар бойы қалыптасқан, тәрбиелік, дүниетанымдық және әлеуметтік мәні бар құбылыс.</a:t>
          </a:r>
          <a:endParaRPr lang="ru-RU"/>
        </a:p>
      </dgm:t>
    </dgm:pt>
    <dgm:pt modelId="{CE4D8897-36F0-4F3D-A00E-C6DFED586144}" type="parTrans" cxnId="{98582BEE-9BE6-401A-A68F-47ABD9AA8887}">
      <dgm:prSet/>
      <dgm:spPr/>
      <dgm:t>
        <a:bodyPr/>
        <a:lstStyle/>
        <a:p>
          <a:endParaRPr lang="ru-RU"/>
        </a:p>
      </dgm:t>
    </dgm:pt>
    <dgm:pt modelId="{52BF4D9C-A1B4-4921-81B9-3C02DB6BDF1B}" type="sibTrans" cxnId="{98582BEE-9BE6-401A-A68F-47ABD9AA8887}">
      <dgm:prSet/>
      <dgm:spPr/>
      <dgm:t>
        <a:bodyPr/>
        <a:lstStyle/>
        <a:p>
          <a:endParaRPr lang="ru-RU"/>
        </a:p>
      </dgm:t>
    </dgm:pt>
    <dgm:pt modelId="{91A09073-1589-48C7-8F2C-DBFB7F328E4E}">
      <dgm:prSet/>
      <dgm:spPr/>
      <dgm:t>
        <a:bodyPr/>
        <a:lstStyle/>
        <a:p>
          <a:pPr rtl="0"/>
          <a:r>
            <a:rPr lang="ru-RU" smtClean="0"/>
            <a:t>Мысалы: бесікке салу, тұсау кесу, ас беру, бата беру – бәрі мәдени кодтың бір бөлігі.</a:t>
          </a:r>
          <a:endParaRPr lang="ru-RU"/>
        </a:p>
      </dgm:t>
    </dgm:pt>
    <dgm:pt modelId="{F319332C-78A7-4DC8-A0F6-9AB8E5288295}" type="parTrans" cxnId="{FAFCC9A9-B9D1-47C6-82CE-5BF6FF252EEA}">
      <dgm:prSet/>
      <dgm:spPr/>
      <dgm:t>
        <a:bodyPr/>
        <a:lstStyle/>
        <a:p>
          <a:endParaRPr lang="ru-RU"/>
        </a:p>
      </dgm:t>
    </dgm:pt>
    <dgm:pt modelId="{969CE2FC-6779-4410-92F1-E008EAD23F87}" type="sibTrans" cxnId="{FAFCC9A9-B9D1-47C6-82CE-5BF6FF252EEA}">
      <dgm:prSet/>
      <dgm:spPr/>
      <dgm:t>
        <a:bodyPr/>
        <a:lstStyle/>
        <a:p>
          <a:endParaRPr lang="ru-RU"/>
        </a:p>
      </dgm:t>
    </dgm:pt>
    <dgm:pt modelId="{0FC611EE-80BA-4A2D-A12E-08C30BF20217}">
      <dgm:prSet/>
      <dgm:spPr/>
      <dgm:t>
        <a:bodyPr/>
        <a:lstStyle/>
        <a:p>
          <a:pPr rtl="0"/>
          <a:r>
            <a:rPr lang="ru-RU" smtClean="0"/>
            <a:t>Олар ұлттың болмысын, мінезін, өмір сүру тәртібін көрсетеді.</a:t>
          </a:r>
          <a:endParaRPr lang="ru-RU"/>
        </a:p>
      </dgm:t>
    </dgm:pt>
    <dgm:pt modelId="{689A9BBF-C29C-4A24-BC9F-652DEB8674DB}" type="parTrans" cxnId="{675558C7-2D48-4248-B89D-2234EC9848B4}">
      <dgm:prSet/>
      <dgm:spPr/>
      <dgm:t>
        <a:bodyPr/>
        <a:lstStyle/>
        <a:p>
          <a:endParaRPr lang="ru-RU"/>
        </a:p>
      </dgm:t>
    </dgm:pt>
    <dgm:pt modelId="{480DF7DE-6DDF-4407-950C-2CEDCD0AC1B6}" type="sibTrans" cxnId="{675558C7-2D48-4248-B89D-2234EC9848B4}">
      <dgm:prSet/>
      <dgm:spPr/>
      <dgm:t>
        <a:bodyPr/>
        <a:lstStyle/>
        <a:p>
          <a:endParaRPr lang="ru-RU"/>
        </a:p>
      </dgm:t>
    </dgm:pt>
    <dgm:pt modelId="{AA7F059C-243B-4F1C-B58F-5AC56E8BF666}">
      <dgm:prSet/>
      <dgm:spPr/>
      <dgm:t>
        <a:bodyPr/>
        <a:lstStyle/>
        <a:p>
          <a:pPr rtl="0"/>
          <a:r>
            <a:rPr lang="ru-RU" smtClean="0"/>
            <a:t>Әдет-ғұрып – этникалық тәжірибе мен даналықтың көрінісі.</a:t>
          </a:r>
          <a:endParaRPr lang="ru-RU"/>
        </a:p>
      </dgm:t>
    </dgm:pt>
    <dgm:pt modelId="{6F5568DD-A141-4050-97C5-D520022C2B85}" type="parTrans" cxnId="{943251F3-9C15-46BB-87C4-CAD201733C69}">
      <dgm:prSet/>
      <dgm:spPr/>
      <dgm:t>
        <a:bodyPr/>
        <a:lstStyle/>
        <a:p>
          <a:endParaRPr lang="ru-RU"/>
        </a:p>
      </dgm:t>
    </dgm:pt>
    <dgm:pt modelId="{452BA7C5-1456-4AA9-86D1-0B26296ABC03}" type="sibTrans" cxnId="{943251F3-9C15-46BB-87C4-CAD201733C69}">
      <dgm:prSet/>
      <dgm:spPr/>
      <dgm:t>
        <a:bodyPr/>
        <a:lstStyle/>
        <a:p>
          <a:endParaRPr lang="ru-RU"/>
        </a:p>
      </dgm:t>
    </dgm:pt>
    <dgm:pt modelId="{3C2DB437-3908-49E4-8E34-46E1BC69CF0D}" type="pres">
      <dgm:prSet presAssocID="{39579CE2-7966-453B-81A9-085F2111109A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48A9E7-2B1C-40D8-BBAE-2087A6336915}" type="pres">
      <dgm:prSet presAssocID="{39579CE2-7966-453B-81A9-085F2111109A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1A52E-D382-46D4-9F18-42D6C4D6CE19}" type="pres">
      <dgm:prSet presAssocID="{39579CE2-7966-453B-81A9-085F2111109A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40F8D-4A75-464F-815D-6021D33B33EB}" type="pres">
      <dgm:prSet presAssocID="{39579CE2-7966-453B-81A9-085F2111109A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5280D-4CAA-4BEE-B787-6C12BD00A25E}" type="pres">
      <dgm:prSet presAssocID="{39579CE2-7966-453B-81A9-085F2111109A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5558C7-2D48-4248-B89D-2234EC9848B4}" srcId="{39579CE2-7966-453B-81A9-085F2111109A}" destId="{0FC611EE-80BA-4A2D-A12E-08C30BF20217}" srcOrd="2" destOrd="0" parTransId="{689A9BBF-C29C-4A24-BC9F-652DEB8674DB}" sibTransId="{480DF7DE-6DDF-4407-950C-2CEDCD0AC1B6}"/>
    <dgm:cxn modelId="{DB0867E5-6C2A-4F08-A242-2E9A55C622F9}" type="presOf" srcId="{91A09073-1589-48C7-8F2C-DBFB7F328E4E}" destId="{CA11A52E-D382-46D4-9F18-42D6C4D6CE19}" srcOrd="0" destOrd="0" presId="urn:microsoft.com/office/officeart/2005/8/layout/pyramid4"/>
    <dgm:cxn modelId="{0914990A-0BA1-43FB-A790-2872437C8734}" type="presOf" srcId="{DD300E5A-6DC2-4615-8EFE-A33C4BA28F01}" destId="{DF48A9E7-2B1C-40D8-BBAE-2087A6336915}" srcOrd="0" destOrd="0" presId="urn:microsoft.com/office/officeart/2005/8/layout/pyramid4"/>
    <dgm:cxn modelId="{A87644BF-5DA6-417A-939D-7C3B89526158}" type="presOf" srcId="{39579CE2-7966-453B-81A9-085F2111109A}" destId="{3C2DB437-3908-49E4-8E34-46E1BC69CF0D}" srcOrd="0" destOrd="0" presId="urn:microsoft.com/office/officeart/2005/8/layout/pyramid4"/>
    <dgm:cxn modelId="{98582BEE-9BE6-401A-A68F-47ABD9AA8887}" srcId="{39579CE2-7966-453B-81A9-085F2111109A}" destId="{DD300E5A-6DC2-4615-8EFE-A33C4BA28F01}" srcOrd="0" destOrd="0" parTransId="{CE4D8897-36F0-4F3D-A00E-C6DFED586144}" sibTransId="{52BF4D9C-A1B4-4921-81B9-3C02DB6BDF1B}"/>
    <dgm:cxn modelId="{943251F3-9C15-46BB-87C4-CAD201733C69}" srcId="{39579CE2-7966-453B-81A9-085F2111109A}" destId="{AA7F059C-243B-4F1C-B58F-5AC56E8BF666}" srcOrd="3" destOrd="0" parTransId="{6F5568DD-A141-4050-97C5-D520022C2B85}" sibTransId="{452BA7C5-1456-4AA9-86D1-0B26296ABC03}"/>
    <dgm:cxn modelId="{FAFCC9A9-B9D1-47C6-82CE-5BF6FF252EEA}" srcId="{39579CE2-7966-453B-81A9-085F2111109A}" destId="{91A09073-1589-48C7-8F2C-DBFB7F328E4E}" srcOrd="1" destOrd="0" parTransId="{F319332C-78A7-4DC8-A0F6-9AB8E5288295}" sibTransId="{969CE2FC-6779-4410-92F1-E008EAD23F87}"/>
    <dgm:cxn modelId="{42C229CF-8929-4F60-A629-8B230DAEC4BA}" type="presOf" srcId="{AA7F059C-243B-4F1C-B58F-5AC56E8BF666}" destId="{FB05280D-4CAA-4BEE-B787-6C12BD00A25E}" srcOrd="0" destOrd="0" presId="urn:microsoft.com/office/officeart/2005/8/layout/pyramid4"/>
    <dgm:cxn modelId="{A048E5E8-8FC7-4184-B4CF-39B2782C9188}" type="presOf" srcId="{0FC611EE-80BA-4A2D-A12E-08C30BF20217}" destId="{3AF40F8D-4A75-464F-815D-6021D33B33EB}" srcOrd="0" destOrd="0" presId="urn:microsoft.com/office/officeart/2005/8/layout/pyramid4"/>
    <dgm:cxn modelId="{0296EA4B-BB6A-4661-8FCF-750CB13558D0}" type="presParOf" srcId="{3C2DB437-3908-49E4-8E34-46E1BC69CF0D}" destId="{DF48A9E7-2B1C-40D8-BBAE-2087A6336915}" srcOrd="0" destOrd="0" presId="urn:microsoft.com/office/officeart/2005/8/layout/pyramid4"/>
    <dgm:cxn modelId="{4ECDE69E-C438-4B6E-8691-C7E6DD7F035F}" type="presParOf" srcId="{3C2DB437-3908-49E4-8E34-46E1BC69CF0D}" destId="{CA11A52E-D382-46D4-9F18-42D6C4D6CE19}" srcOrd="1" destOrd="0" presId="urn:microsoft.com/office/officeart/2005/8/layout/pyramid4"/>
    <dgm:cxn modelId="{6DA90527-C0E1-4CDD-BC10-459C4A16CBCD}" type="presParOf" srcId="{3C2DB437-3908-49E4-8E34-46E1BC69CF0D}" destId="{3AF40F8D-4A75-464F-815D-6021D33B33EB}" srcOrd="2" destOrd="0" presId="urn:microsoft.com/office/officeart/2005/8/layout/pyramid4"/>
    <dgm:cxn modelId="{DD3DF70A-6F89-4133-BEC6-360D38E03342}" type="presParOf" srcId="{3C2DB437-3908-49E4-8E34-46E1BC69CF0D}" destId="{FB05280D-4CAA-4BEE-B787-6C12BD00A25E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BE4009-4519-4B69-9BC7-8D9A478CB588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8628275B-3549-4295-9943-9BAD8C9A8CC1}">
      <dgm:prSet/>
      <dgm:spPr/>
      <dgm:t>
        <a:bodyPr/>
        <a:lstStyle/>
        <a:p>
          <a:pPr algn="ctr" rtl="0"/>
          <a:r>
            <a:rPr lang="ru-RU" b="1" dirty="0" smtClean="0"/>
            <a:t>Қазақ халқының рухани мәдениетінде мынадай құндылықтар маңызды рөл атқарады:</a:t>
          </a:r>
          <a:endParaRPr lang="ru-RU" b="1" dirty="0"/>
        </a:p>
      </dgm:t>
    </dgm:pt>
    <dgm:pt modelId="{A3A5FE4E-0948-40E0-BF4F-983192CEDFF8}" type="parTrans" cxnId="{A48FEFD4-9BEC-44F3-912A-2BF46F37AF83}">
      <dgm:prSet/>
      <dgm:spPr/>
      <dgm:t>
        <a:bodyPr/>
        <a:lstStyle/>
        <a:p>
          <a:endParaRPr lang="ru-RU"/>
        </a:p>
      </dgm:t>
    </dgm:pt>
    <dgm:pt modelId="{33569C4A-5065-431F-80AB-EC2DD4CFE540}" type="sibTrans" cxnId="{A48FEFD4-9BEC-44F3-912A-2BF46F37AF83}">
      <dgm:prSet/>
      <dgm:spPr/>
      <dgm:t>
        <a:bodyPr/>
        <a:lstStyle/>
        <a:p>
          <a:endParaRPr lang="ru-RU"/>
        </a:p>
      </dgm:t>
    </dgm:pt>
    <dgm:pt modelId="{CF46C2DB-4198-43E5-91A0-5069ED6A67D1}">
      <dgm:prSet/>
      <dgm:spPr/>
      <dgm:t>
        <a:bodyPr/>
        <a:lstStyle/>
        <a:p>
          <a:pPr rtl="0"/>
          <a:r>
            <a:rPr lang="ru-RU" smtClean="0"/>
            <a:t>Үлкенге құрмет, кішіге ізет</a:t>
          </a:r>
          <a:endParaRPr lang="ru-RU"/>
        </a:p>
      </dgm:t>
    </dgm:pt>
    <dgm:pt modelId="{ECAA209E-DF3A-4209-B476-15BCEDFEB4C4}" type="parTrans" cxnId="{8FA743E9-E5EF-4CFB-99E7-0E8E7AAC57EE}">
      <dgm:prSet/>
      <dgm:spPr/>
      <dgm:t>
        <a:bodyPr/>
        <a:lstStyle/>
        <a:p>
          <a:endParaRPr lang="ru-RU"/>
        </a:p>
      </dgm:t>
    </dgm:pt>
    <dgm:pt modelId="{96941929-8DD2-4C42-931C-F7BC73071BE0}" type="sibTrans" cxnId="{8FA743E9-E5EF-4CFB-99E7-0E8E7AAC57EE}">
      <dgm:prSet/>
      <dgm:spPr/>
      <dgm:t>
        <a:bodyPr/>
        <a:lstStyle/>
        <a:p>
          <a:endParaRPr lang="ru-RU"/>
        </a:p>
      </dgm:t>
    </dgm:pt>
    <dgm:pt modelId="{2AD4A3CF-26FC-40F3-AC62-1B0A848605A6}">
      <dgm:prSet/>
      <dgm:spPr/>
      <dgm:t>
        <a:bodyPr/>
        <a:lstStyle/>
        <a:p>
          <a:pPr rtl="0"/>
          <a:r>
            <a:rPr lang="ru-RU" smtClean="0"/>
            <a:t>Аруаққа сену, ата-баба рухына тағзым</a:t>
          </a:r>
          <a:endParaRPr lang="ru-RU"/>
        </a:p>
      </dgm:t>
    </dgm:pt>
    <dgm:pt modelId="{54FE15FD-6F33-4E08-B6EA-13448759856D}" type="parTrans" cxnId="{C9DBBC6E-4641-4663-A79F-7DA37697283E}">
      <dgm:prSet/>
      <dgm:spPr/>
      <dgm:t>
        <a:bodyPr/>
        <a:lstStyle/>
        <a:p>
          <a:endParaRPr lang="ru-RU"/>
        </a:p>
      </dgm:t>
    </dgm:pt>
    <dgm:pt modelId="{B40B13F4-F100-4CB8-8D20-AF8D917ACBE6}" type="sibTrans" cxnId="{C9DBBC6E-4641-4663-A79F-7DA37697283E}">
      <dgm:prSet/>
      <dgm:spPr/>
      <dgm:t>
        <a:bodyPr/>
        <a:lstStyle/>
        <a:p>
          <a:endParaRPr lang="ru-RU"/>
        </a:p>
      </dgm:t>
    </dgm:pt>
    <dgm:pt modelId="{02A6320C-DF3A-405F-894F-10F4973D649F}">
      <dgm:prSet/>
      <dgm:spPr/>
      <dgm:t>
        <a:bodyPr/>
        <a:lstStyle/>
        <a:p>
          <a:pPr rtl="0"/>
          <a:r>
            <a:rPr lang="ru-RU" smtClean="0"/>
            <a:t>Қонақжайлық</a:t>
          </a:r>
          <a:endParaRPr lang="ru-RU"/>
        </a:p>
      </dgm:t>
    </dgm:pt>
    <dgm:pt modelId="{989165AB-079E-4EA8-A72D-8ABEDFCA99FC}" type="parTrans" cxnId="{BE58D1F2-AC2F-4A2B-B5B7-89BFF2B00E4C}">
      <dgm:prSet/>
      <dgm:spPr/>
      <dgm:t>
        <a:bodyPr/>
        <a:lstStyle/>
        <a:p>
          <a:endParaRPr lang="ru-RU"/>
        </a:p>
      </dgm:t>
    </dgm:pt>
    <dgm:pt modelId="{93D2AA42-3790-48C8-B7B2-E8971459E055}" type="sibTrans" cxnId="{BE58D1F2-AC2F-4A2B-B5B7-89BFF2B00E4C}">
      <dgm:prSet/>
      <dgm:spPr/>
      <dgm:t>
        <a:bodyPr/>
        <a:lstStyle/>
        <a:p>
          <a:endParaRPr lang="ru-RU"/>
        </a:p>
      </dgm:t>
    </dgm:pt>
    <dgm:pt modelId="{2E773B50-F48B-40F8-BEC9-01C63CED7AD4}">
      <dgm:prSet/>
      <dgm:spPr/>
      <dgm:t>
        <a:bodyPr/>
        <a:lstStyle/>
        <a:p>
          <a:pPr rtl="0"/>
          <a:r>
            <a:rPr lang="ru-RU" smtClean="0"/>
            <a:t>Табиғатпен үйлесімді өмір сүру</a:t>
          </a:r>
          <a:endParaRPr lang="ru-RU"/>
        </a:p>
      </dgm:t>
    </dgm:pt>
    <dgm:pt modelId="{E056D25F-A75D-4A1E-998F-F30448447004}" type="parTrans" cxnId="{C6F48968-2A16-4B79-AF93-FBAC1C1C298F}">
      <dgm:prSet/>
      <dgm:spPr/>
      <dgm:t>
        <a:bodyPr/>
        <a:lstStyle/>
        <a:p>
          <a:endParaRPr lang="ru-RU"/>
        </a:p>
      </dgm:t>
    </dgm:pt>
    <dgm:pt modelId="{F791F4D5-4517-40B2-9AD4-6FDDE99044A2}" type="sibTrans" cxnId="{C6F48968-2A16-4B79-AF93-FBAC1C1C298F}">
      <dgm:prSet/>
      <dgm:spPr/>
      <dgm:t>
        <a:bodyPr/>
        <a:lstStyle/>
        <a:p>
          <a:endParaRPr lang="ru-RU"/>
        </a:p>
      </dgm:t>
    </dgm:pt>
    <dgm:pt modelId="{05CEC5AF-7BAF-4DA6-80FB-E8DE843DD322}">
      <dgm:prSet/>
      <dgm:spPr/>
      <dgm:t>
        <a:bodyPr/>
        <a:lstStyle/>
        <a:p>
          <a:pPr rtl="0"/>
          <a:r>
            <a:rPr lang="ru-RU" smtClean="0"/>
            <a:t>Сөз қадірін білу, шешендік өнер</a:t>
          </a:r>
          <a:endParaRPr lang="ru-RU"/>
        </a:p>
      </dgm:t>
    </dgm:pt>
    <dgm:pt modelId="{31ACFAF6-D877-46F4-9684-ACFA2669B566}" type="parTrans" cxnId="{5601C18E-AEC8-4F1F-841D-0E15461D55AA}">
      <dgm:prSet/>
      <dgm:spPr/>
      <dgm:t>
        <a:bodyPr/>
        <a:lstStyle/>
        <a:p>
          <a:endParaRPr lang="ru-RU"/>
        </a:p>
      </dgm:t>
    </dgm:pt>
    <dgm:pt modelId="{D91C0282-373F-4C68-842D-F073F3456546}" type="sibTrans" cxnId="{5601C18E-AEC8-4F1F-841D-0E15461D55AA}">
      <dgm:prSet/>
      <dgm:spPr/>
      <dgm:t>
        <a:bodyPr/>
        <a:lstStyle/>
        <a:p>
          <a:endParaRPr lang="ru-RU"/>
        </a:p>
      </dgm:t>
    </dgm:pt>
    <dgm:pt modelId="{92BA4B61-4428-401D-B63F-F415D1729335}">
      <dgm:prSet/>
      <dgm:spPr/>
      <dgm:t>
        <a:bodyPr/>
        <a:lstStyle/>
        <a:p>
          <a:pPr rtl="0"/>
          <a:r>
            <a:rPr lang="ru-RU" smtClean="0"/>
            <a:t>Бұл элементтер тек моральдық емес, философиялық негізге ие.</a:t>
          </a:r>
          <a:endParaRPr lang="ru-RU"/>
        </a:p>
      </dgm:t>
    </dgm:pt>
    <dgm:pt modelId="{A6ACBEAE-66B7-4E52-905F-FF6B2B5B8FC3}" type="parTrans" cxnId="{80CD8FA9-1F84-44E1-8C2B-B85DABBE6EF9}">
      <dgm:prSet/>
      <dgm:spPr/>
      <dgm:t>
        <a:bodyPr/>
        <a:lstStyle/>
        <a:p>
          <a:endParaRPr lang="ru-RU"/>
        </a:p>
      </dgm:t>
    </dgm:pt>
    <dgm:pt modelId="{E2291354-E812-4845-A90E-2D2EBAF3F1F4}" type="sibTrans" cxnId="{80CD8FA9-1F84-44E1-8C2B-B85DABBE6EF9}">
      <dgm:prSet/>
      <dgm:spPr/>
      <dgm:t>
        <a:bodyPr/>
        <a:lstStyle/>
        <a:p>
          <a:endParaRPr lang="ru-RU"/>
        </a:p>
      </dgm:t>
    </dgm:pt>
    <dgm:pt modelId="{B316E481-6D92-46F7-86E7-11B5654F3E5A}" type="pres">
      <dgm:prSet presAssocID="{AFBE4009-4519-4B69-9BC7-8D9A478CB58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AD00F5-55D7-4C55-961A-B8FE54DA5C3D}" type="pres">
      <dgm:prSet presAssocID="{8628275B-3549-4295-9943-9BAD8C9A8CC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FFDC8-3BFC-4A7A-BF9C-96A27CC8AB2A}" type="pres">
      <dgm:prSet presAssocID="{33569C4A-5065-431F-80AB-EC2DD4CFE540}" presName="spacer" presStyleCnt="0"/>
      <dgm:spPr/>
    </dgm:pt>
    <dgm:pt modelId="{3F4F6ADE-8DC7-4C38-948A-154FB3650CDA}" type="pres">
      <dgm:prSet presAssocID="{CF46C2DB-4198-43E5-91A0-5069ED6A67D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80C1D-C8A5-4541-B7FB-334DFBDD9A67}" type="pres">
      <dgm:prSet presAssocID="{96941929-8DD2-4C42-931C-F7BC73071BE0}" presName="spacer" presStyleCnt="0"/>
      <dgm:spPr/>
    </dgm:pt>
    <dgm:pt modelId="{9EC0A28B-D87A-4527-AC27-5B2474444E8A}" type="pres">
      <dgm:prSet presAssocID="{2AD4A3CF-26FC-40F3-AC62-1B0A848605A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61FC0-2955-4713-8494-1787B8E8AB6B}" type="pres">
      <dgm:prSet presAssocID="{B40B13F4-F100-4CB8-8D20-AF8D917ACBE6}" presName="spacer" presStyleCnt="0"/>
      <dgm:spPr/>
    </dgm:pt>
    <dgm:pt modelId="{4A1DF189-9464-4FDE-9753-D73BE9130C43}" type="pres">
      <dgm:prSet presAssocID="{02A6320C-DF3A-405F-894F-10F4973D649F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CD3F7-D591-4D99-9321-A0A654FD5A6B}" type="pres">
      <dgm:prSet presAssocID="{93D2AA42-3790-48C8-B7B2-E8971459E055}" presName="spacer" presStyleCnt="0"/>
      <dgm:spPr/>
    </dgm:pt>
    <dgm:pt modelId="{1DB17358-BCB8-4AB4-A232-515B867E340E}" type="pres">
      <dgm:prSet presAssocID="{2E773B50-F48B-40F8-BEC9-01C63CED7AD4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8EE430-046F-4520-B98E-579F1269F19E}" type="pres">
      <dgm:prSet presAssocID="{F791F4D5-4517-40B2-9AD4-6FDDE99044A2}" presName="spacer" presStyleCnt="0"/>
      <dgm:spPr/>
    </dgm:pt>
    <dgm:pt modelId="{6B819BDC-9764-43F6-931E-205CC048FEA0}" type="pres">
      <dgm:prSet presAssocID="{05CEC5AF-7BAF-4DA6-80FB-E8DE843DD322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26D53-E722-4026-A225-705565011CD3}" type="pres">
      <dgm:prSet presAssocID="{D91C0282-373F-4C68-842D-F073F3456546}" presName="spacer" presStyleCnt="0"/>
      <dgm:spPr/>
    </dgm:pt>
    <dgm:pt modelId="{6FE98C17-D731-4CB9-90F0-4E2E0CE7C7B2}" type="pres">
      <dgm:prSet presAssocID="{92BA4B61-4428-401D-B63F-F415D172933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36FBE5-3711-4A76-9C1B-636AA8D72E05}" type="presOf" srcId="{92BA4B61-4428-401D-B63F-F415D1729335}" destId="{6FE98C17-D731-4CB9-90F0-4E2E0CE7C7B2}" srcOrd="0" destOrd="0" presId="urn:microsoft.com/office/officeart/2005/8/layout/vList2"/>
    <dgm:cxn modelId="{8FA743E9-E5EF-4CFB-99E7-0E8E7AAC57EE}" srcId="{AFBE4009-4519-4B69-9BC7-8D9A478CB588}" destId="{CF46C2DB-4198-43E5-91A0-5069ED6A67D1}" srcOrd="1" destOrd="0" parTransId="{ECAA209E-DF3A-4209-B476-15BCEDFEB4C4}" sibTransId="{96941929-8DD2-4C42-931C-F7BC73071BE0}"/>
    <dgm:cxn modelId="{BDE55EC6-7FE8-4610-86A3-9E2FA09FAAE7}" type="presOf" srcId="{02A6320C-DF3A-405F-894F-10F4973D649F}" destId="{4A1DF189-9464-4FDE-9753-D73BE9130C43}" srcOrd="0" destOrd="0" presId="urn:microsoft.com/office/officeart/2005/8/layout/vList2"/>
    <dgm:cxn modelId="{9F44F909-EAA8-4E53-88F4-9A3D85F638ED}" type="presOf" srcId="{AFBE4009-4519-4B69-9BC7-8D9A478CB588}" destId="{B316E481-6D92-46F7-86E7-11B5654F3E5A}" srcOrd="0" destOrd="0" presId="urn:microsoft.com/office/officeart/2005/8/layout/vList2"/>
    <dgm:cxn modelId="{5601C18E-AEC8-4F1F-841D-0E15461D55AA}" srcId="{AFBE4009-4519-4B69-9BC7-8D9A478CB588}" destId="{05CEC5AF-7BAF-4DA6-80FB-E8DE843DD322}" srcOrd="5" destOrd="0" parTransId="{31ACFAF6-D877-46F4-9684-ACFA2669B566}" sibTransId="{D91C0282-373F-4C68-842D-F073F3456546}"/>
    <dgm:cxn modelId="{F0184EC4-358D-4BDC-8B65-9C54D34ACD6D}" type="presOf" srcId="{CF46C2DB-4198-43E5-91A0-5069ED6A67D1}" destId="{3F4F6ADE-8DC7-4C38-948A-154FB3650CDA}" srcOrd="0" destOrd="0" presId="urn:microsoft.com/office/officeart/2005/8/layout/vList2"/>
    <dgm:cxn modelId="{80CD8FA9-1F84-44E1-8C2B-B85DABBE6EF9}" srcId="{AFBE4009-4519-4B69-9BC7-8D9A478CB588}" destId="{92BA4B61-4428-401D-B63F-F415D1729335}" srcOrd="6" destOrd="0" parTransId="{A6ACBEAE-66B7-4E52-905F-FF6B2B5B8FC3}" sibTransId="{E2291354-E812-4845-A90E-2D2EBAF3F1F4}"/>
    <dgm:cxn modelId="{E0EB75A4-8973-4490-847F-46956CAE029C}" type="presOf" srcId="{05CEC5AF-7BAF-4DA6-80FB-E8DE843DD322}" destId="{6B819BDC-9764-43F6-931E-205CC048FEA0}" srcOrd="0" destOrd="0" presId="urn:microsoft.com/office/officeart/2005/8/layout/vList2"/>
    <dgm:cxn modelId="{A48FEFD4-9BEC-44F3-912A-2BF46F37AF83}" srcId="{AFBE4009-4519-4B69-9BC7-8D9A478CB588}" destId="{8628275B-3549-4295-9943-9BAD8C9A8CC1}" srcOrd="0" destOrd="0" parTransId="{A3A5FE4E-0948-40E0-BF4F-983192CEDFF8}" sibTransId="{33569C4A-5065-431F-80AB-EC2DD4CFE540}"/>
    <dgm:cxn modelId="{BE58D1F2-AC2F-4A2B-B5B7-89BFF2B00E4C}" srcId="{AFBE4009-4519-4B69-9BC7-8D9A478CB588}" destId="{02A6320C-DF3A-405F-894F-10F4973D649F}" srcOrd="3" destOrd="0" parTransId="{989165AB-079E-4EA8-A72D-8ABEDFCA99FC}" sibTransId="{93D2AA42-3790-48C8-B7B2-E8971459E055}"/>
    <dgm:cxn modelId="{C9DBBC6E-4641-4663-A79F-7DA37697283E}" srcId="{AFBE4009-4519-4B69-9BC7-8D9A478CB588}" destId="{2AD4A3CF-26FC-40F3-AC62-1B0A848605A6}" srcOrd="2" destOrd="0" parTransId="{54FE15FD-6F33-4E08-B6EA-13448759856D}" sibTransId="{B40B13F4-F100-4CB8-8D20-AF8D917ACBE6}"/>
    <dgm:cxn modelId="{2CDE8774-15C8-4285-BD32-708A434E50E8}" type="presOf" srcId="{8628275B-3549-4295-9943-9BAD8C9A8CC1}" destId="{BDAD00F5-55D7-4C55-961A-B8FE54DA5C3D}" srcOrd="0" destOrd="0" presId="urn:microsoft.com/office/officeart/2005/8/layout/vList2"/>
    <dgm:cxn modelId="{9436851A-47BB-4258-A644-11262F5694FB}" type="presOf" srcId="{2E773B50-F48B-40F8-BEC9-01C63CED7AD4}" destId="{1DB17358-BCB8-4AB4-A232-515B867E340E}" srcOrd="0" destOrd="0" presId="urn:microsoft.com/office/officeart/2005/8/layout/vList2"/>
    <dgm:cxn modelId="{C6F48968-2A16-4B79-AF93-FBAC1C1C298F}" srcId="{AFBE4009-4519-4B69-9BC7-8D9A478CB588}" destId="{2E773B50-F48B-40F8-BEC9-01C63CED7AD4}" srcOrd="4" destOrd="0" parTransId="{E056D25F-A75D-4A1E-998F-F30448447004}" sibTransId="{F791F4D5-4517-40B2-9AD4-6FDDE99044A2}"/>
    <dgm:cxn modelId="{826CF4BE-8B98-4D02-A6D0-B1E4440A48B3}" type="presOf" srcId="{2AD4A3CF-26FC-40F3-AC62-1B0A848605A6}" destId="{9EC0A28B-D87A-4527-AC27-5B2474444E8A}" srcOrd="0" destOrd="0" presId="urn:microsoft.com/office/officeart/2005/8/layout/vList2"/>
    <dgm:cxn modelId="{F694CAB8-41B6-4D15-8111-BC618FFD7071}" type="presParOf" srcId="{B316E481-6D92-46F7-86E7-11B5654F3E5A}" destId="{BDAD00F5-55D7-4C55-961A-B8FE54DA5C3D}" srcOrd="0" destOrd="0" presId="urn:microsoft.com/office/officeart/2005/8/layout/vList2"/>
    <dgm:cxn modelId="{BED658DD-6EC8-411E-BECE-8E8DCFF96E8D}" type="presParOf" srcId="{B316E481-6D92-46F7-86E7-11B5654F3E5A}" destId="{395FFDC8-3BFC-4A7A-BF9C-96A27CC8AB2A}" srcOrd="1" destOrd="0" presId="urn:microsoft.com/office/officeart/2005/8/layout/vList2"/>
    <dgm:cxn modelId="{62E19F93-2796-4ED2-818E-8578584BCDC2}" type="presParOf" srcId="{B316E481-6D92-46F7-86E7-11B5654F3E5A}" destId="{3F4F6ADE-8DC7-4C38-948A-154FB3650CDA}" srcOrd="2" destOrd="0" presId="urn:microsoft.com/office/officeart/2005/8/layout/vList2"/>
    <dgm:cxn modelId="{0F9AD67B-7D7B-4484-B873-B3E20E909101}" type="presParOf" srcId="{B316E481-6D92-46F7-86E7-11B5654F3E5A}" destId="{C6C80C1D-C8A5-4541-B7FB-334DFBDD9A67}" srcOrd="3" destOrd="0" presId="urn:microsoft.com/office/officeart/2005/8/layout/vList2"/>
    <dgm:cxn modelId="{3DFA1506-731C-440A-83E6-25A38D3B6E6B}" type="presParOf" srcId="{B316E481-6D92-46F7-86E7-11B5654F3E5A}" destId="{9EC0A28B-D87A-4527-AC27-5B2474444E8A}" srcOrd="4" destOrd="0" presId="urn:microsoft.com/office/officeart/2005/8/layout/vList2"/>
    <dgm:cxn modelId="{F5199B03-63BF-4C19-839D-B4DEC2CE2210}" type="presParOf" srcId="{B316E481-6D92-46F7-86E7-11B5654F3E5A}" destId="{C2261FC0-2955-4713-8494-1787B8E8AB6B}" srcOrd="5" destOrd="0" presId="urn:microsoft.com/office/officeart/2005/8/layout/vList2"/>
    <dgm:cxn modelId="{A20ADE74-A7B7-4EFC-8461-F5A9DFB7D91C}" type="presParOf" srcId="{B316E481-6D92-46F7-86E7-11B5654F3E5A}" destId="{4A1DF189-9464-4FDE-9753-D73BE9130C43}" srcOrd="6" destOrd="0" presId="urn:microsoft.com/office/officeart/2005/8/layout/vList2"/>
    <dgm:cxn modelId="{0F576D65-CEE9-4CEF-B930-7A3C636FDFD6}" type="presParOf" srcId="{B316E481-6D92-46F7-86E7-11B5654F3E5A}" destId="{D6FCD3F7-D591-4D99-9321-A0A654FD5A6B}" srcOrd="7" destOrd="0" presId="urn:microsoft.com/office/officeart/2005/8/layout/vList2"/>
    <dgm:cxn modelId="{59A06F82-5716-42C7-A5B4-D31428AF9385}" type="presParOf" srcId="{B316E481-6D92-46F7-86E7-11B5654F3E5A}" destId="{1DB17358-BCB8-4AB4-A232-515B867E340E}" srcOrd="8" destOrd="0" presId="urn:microsoft.com/office/officeart/2005/8/layout/vList2"/>
    <dgm:cxn modelId="{34287086-303D-40AF-8E32-20B6EF60878B}" type="presParOf" srcId="{B316E481-6D92-46F7-86E7-11B5654F3E5A}" destId="{4A8EE430-046F-4520-B98E-579F1269F19E}" srcOrd="9" destOrd="0" presId="urn:microsoft.com/office/officeart/2005/8/layout/vList2"/>
    <dgm:cxn modelId="{B0ED90B7-3BA6-444D-A9CB-DA62CAAAF4FE}" type="presParOf" srcId="{B316E481-6D92-46F7-86E7-11B5654F3E5A}" destId="{6B819BDC-9764-43F6-931E-205CC048FEA0}" srcOrd="10" destOrd="0" presId="urn:microsoft.com/office/officeart/2005/8/layout/vList2"/>
    <dgm:cxn modelId="{B09CBB5B-7ECD-4191-8660-8AF6FF4D6936}" type="presParOf" srcId="{B316E481-6D92-46F7-86E7-11B5654F3E5A}" destId="{35726D53-E722-4026-A225-705565011CD3}" srcOrd="11" destOrd="0" presId="urn:microsoft.com/office/officeart/2005/8/layout/vList2"/>
    <dgm:cxn modelId="{45CEF8D5-F8D7-470F-9458-CEF0A82DE757}" type="presParOf" srcId="{B316E481-6D92-46F7-86E7-11B5654F3E5A}" destId="{6FE98C17-D731-4CB9-90F0-4E2E0CE7C7B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176CCC6-683E-4E5B-B074-B555B03AC18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8F18F99-54AB-40C1-9C59-19303E39ABD0}">
      <dgm:prSet/>
      <dgm:spPr/>
      <dgm:t>
        <a:bodyPr/>
        <a:lstStyle/>
        <a:p>
          <a:pPr rtl="0"/>
          <a:r>
            <a:rPr lang="ru-RU" b="1" dirty="0" smtClean="0"/>
            <a:t>Материалдық мәдениет – </a:t>
          </a:r>
          <a:r>
            <a:rPr lang="ru-RU" dirty="0" smtClean="0"/>
            <a:t>адамның күнделікті </a:t>
          </a:r>
          <a:r>
            <a:rPr lang="ru-RU" dirty="0" err="1" smtClean="0"/>
            <a:t>өміріне</a:t>
          </a:r>
          <a:r>
            <a:rPr lang="ru-RU" dirty="0" smtClean="0"/>
            <a:t> қажет </a:t>
          </a:r>
          <a:r>
            <a:rPr lang="ru-RU" dirty="0" err="1" smtClean="0"/>
            <a:t>заттар</a:t>
          </a:r>
          <a:r>
            <a:rPr lang="ru-RU" dirty="0" smtClean="0"/>
            <a:t> мен </a:t>
          </a:r>
          <a:r>
            <a:rPr lang="ru-RU" dirty="0" err="1" smtClean="0"/>
            <a:t>құралдардың</a:t>
          </a:r>
          <a:r>
            <a:rPr lang="ru-RU" dirty="0" smtClean="0"/>
            <a:t> </a:t>
          </a:r>
          <a:r>
            <a:rPr lang="ru-RU" dirty="0" err="1" smtClean="0"/>
            <a:t>жиынтығы</a:t>
          </a:r>
          <a:r>
            <a:rPr lang="ru-RU" dirty="0" smtClean="0"/>
            <a:t>.</a:t>
          </a:r>
          <a:endParaRPr lang="ru-RU" dirty="0"/>
        </a:p>
      </dgm:t>
    </dgm:pt>
    <dgm:pt modelId="{4D1E8E68-4A26-4F83-8A60-DF38D27B0158}" type="parTrans" cxnId="{C8F6206D-C316-461E-9F22-F07394B0DC97}">
      <dgm:prSet/>
      <dgm:spPr/>
      <dgm:t>
        <a:bodyPr/>
        <a:lstStyle/>
        <a:p>
          <a:endParaRPr lang="ru-RU"/>
        </a:p>
      </dgm:t>
    </dgm:pt>
    <dgm:pt modelId="{A78083C3-4AAD-4C94-8528-0D21CF52D818}" type="sibTrans" cxnId="{C8F6206D-C316-461E-9F22-F07394B0DC97}">
      <dgm:prSet/>
      <dgm:spPr/>
      <dgm:t>
        <a:bodyPr/>
        <a:lstStyle/>
        <a:p>
          <a:endParaRPr lang="ru-RU"/>
        </a:p>
      </dgm:t>
    </dgm:pt>
    <dgm:pt modelId="{0DDA18DA-6DD2-4FDA-B892-3A6E7A57E0E3}">
      <dgm:prSet/>
      <dgm:spPr/>
      <dgm:t>
        <a:bodyPr/>
        <a:lstStyle/>
        <a:p>
          <a:pPr rtl="0"/>
          <a:r>
            <a:rPr lang="ru-RU" smtClean="0"/>
            <a:t>Үй, киім, көлік, еңбек құралдары, ғимараттар, техника, т.б.</a:t>
          </a:r>
          <a:endParaRPr lang="ru-RU"/>
        </a:p>
      </dgm:t>
    </dgm:pt>
    <dgm:pt modelId="{35970DA8-BA2B-46D7-A685-34905CD93E1D}" type="parTrans" cxnId="{D1B83E14-D174-4EB4-8B23-7B60C6352E10}">
      <dgm:prSet/>
      <dgm:spPr/>
      <dgm:t>
        <a:bodyPr/>
        <a:lstStyle/>
        <a:p>
          <a:endParaRPr lang="ru-RU"/>
        </a:p>
      </dgm:t>
    </dgm:pt>
    <dgm:pt modelId="{D51484A3-98CE-4161-9C0C-D8123A8B5877}" type="sibTrans" cxnId="{D1B83E14-D174-4EB4-8B23-7B60C6352E10}">
      <dgm:prSet/>
      <dgm:spPr/>
      <dgm:t>
        <a:bodyPr/>
        <a:lstStyle/>
        <a:p>
          <a:endParaRPr lang="ru-RU"/>
        </a:p>
      </dgm:t>
    </dgm:pt>
    <dgm:pt modelId="{6FF695A0-F253-4ACF-82F2-82CD76EDD45B}">
      <dgm:prSet/>
      <dgm:spPr/>
      <dgm:t>
        <a:bodyPr/>
        <a:lstStyle/>
        <a:p>
          <a:pPr rtl="0"/>
          <a:r>
            <a:rPr lang="ru-RU" smtClean="0"/>
            <a:t>Материалдық мәдениет арқылы рухани мәдениет те таралады:</a:t>
          </a:r>
          <a:endParaRPr lang="ru-RU"/>
        </a:p>
      </dgm:t>
    </dgm:pt>
    <dgm:pt modelId="{5F9F7993-F7BE-414B-BA7E-BBBE0209965A}" type="parTrans" cxnId="{006F4742-2816-4922-BE98-1695C57DB0BF}">
      <dgm:prSet/>
      <dgm:spPr/>
      <dgm:t>
        <a:bodyPr/>
        <a:lstStyle/>
        <a:p>
          <a:endParaRPr lang="ru-RU"/>
        </a:p>
      </dgm:t>
    </dgm:pt>
    <dgm:pt modelId="{C144C930-9CED-4134-9233-6B5DF8BAA192}" type="sibTrans" cxnId="{006F4742-2816-4922-BE98-1695C57DB0BF}">
      <dgm:prSet/>
      <dgm:spPr/>
      <dgm:t>
        <a:bodyPr/>
        <a:lstStyle/>
        <a:p>
          <a:endParaRPr lang="ru-RU"/>
        </a:p>
      </dgm:t>
    </dgm:pt>
    <dgm:pt modelId="{6005B3D3-803D-4741-A07C-2F36369341DA}">
      <dgm:prSet/>
      <dgm:spPr/>
      <dgm:t>
        <a:bodyPr/>
        <a:lstStyle/>
        <a:p>
          <a:pPr rtl="0"/>
          <a:r>
            <a:rPr lang="ru-RU" smtClean="0"/>
            <a:t>Мысалы, кітап, компьютер, теледидар – ақпарат таратушы құрал</a:t>
          </a:r>
          <a:endParaRPr lang="ru-RU"/>
        </a:p>
      </dgm:t>
    </dgm:pt>
    <dgm:pt modelId="{9A55C0F0-1EEF-4CDD-9515-39D4B87A096A}" type="parTrans" cxnId="{76D23C55-F006-4EE0-9476-2BC5DAA782F8}">
      <dgm:prSet/>
      <dgm:spPr/>
      <dgm:t>
        <a:bodyPr/>
        <a:lstStyle/>
        <a:p>
          <a:endParaRPr lang="ru-RU"/>
        </a:p>
      </dgm:t>
    </dgm:pt>
    <dgm:pt modelId="{A5AA8FD8-4EEF-416C-843C-C11B790AC669}" type="sibTrans" cxnId="{76D23C55-F006-4EE0-9476-2BC5DAA782F8}">
      <dgm:prSet/>
      <dgm:spPr/>
      <dgm:t>
        <a:bodyPr/>
        <a:lstStyle/>
        <a:p>
          <a:endParaRPr lang="ru-RU"/>
        </a:p>
      </dgm:t>
    </dgm:pt>
    <dgm:pt modelId="{5CF5D010-1432-4A84-A4F4-ED53FDD5159F}" type="pres">
      <dgm:prSet presAssocID="{5176CCC6-683E-4E5B-B074-B555B03AC18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3AF7C48-58EF-4FF0-AB4D-89AAE0F54146}" type="pres">
      <dgm:prSet presAssocID="{98F18F99-54AB-40C1-9C59-19303E39ABD0}" presName="root" presStyleCnt="0"/>
      <dgm:spPr/>
    </dgm:pt>
    <dgm:pt modelId="{A5986B0B-F528-47C0-B164-B364F90E04F9}" type="pres">
      <dgm:prSet presAssocID="{98F18F99-54AB-40C1-9C59-19303E39ABD0}" presName="rootComposite" presStyleCnt="0"/>
      <dgm:spPr/>
    </dgm:pt>
    <dgm:pt modelId="{920C8C14-3C8A-4F25-B6E2-716704464F32}" type="pres">
      <dgm:prSet presAssocID="{98F18F99-54AB-40C1-9C59-19303E39ABD0}" presName="rootText" presStyleLbl="node1" presStyleIdx="0" presStyleCnt="4"/>
      <dgm:spPr/>
      <dgm:t>
        <a:bodyPr/>
        <a:lstStyle/>
        <a:p>
          <a:endParaRPr lang="ru-RU"/>
        </a:p>
      </dgm:t>
    </dgm:pt>
    <dgm:pt modelId="{C8186C4E-449A-475F-BA74-E3609C3A922F}" type="pres">
      <dgm:prSet presAssocID="{98F18F99-54AB-40C1-9C59-19303E39ABD0}" presName="rootConnector" presStyleLbl="node1" presStyleIdx="0" presStyleCnt="4"/>
      <dgm:spPr/>
      <dgm:t>
        <a:bodyPr/>
        <a:lstStyle/>
        <a:p>
          <a:endParaRPr lang="ru-RU"/>
        </a:p>
      </dgm:t>
    </dgm:pt>
    <dgm:pt modelId="{847B7580-732B-4B00-9976-3C077A5F7A3D}" type="pres">
      <dgm:prSet presAssocID="{98F18F99-54AB-40C1-9C59-19303E39ABD0}" presName="childShape" presStyleCnt="0"/>
      <dgm:spPr/>
    </dgm:pt>
    <dgm:pt modelId="{90EB3DC6-D770-4B54-8546-2FC25A2FE7E0}" type="pres">
      <dgm:prSet presAssocID="{0DDA18DA-6DD2-4FDA-B892-3A6E7A57E0E3}" presName="root" presStyleCnt="0"/>
      <dgm:spPr/>
    </dgm:pt>
    <dgm:pt modelId="{366F8102-499E-4C23-8BA9-2782DA78CF5F}" type="pres">
      <dgm:prSet presAssocID="{0DDA18DA-6DD2-4FDA-B892-3A6E7A57E0E3}" presName="rootComposite" presStyleCnt="0"/>
      <dgm:spPr/>
    </dgm:pt>
    <dgm:pt modelId="{D37C3745-0394-4DF4-9E96-64094F03A872}" type="pres">
      <dgm:prSet presAssocID="{0DDA18DA-6DD2-4FDA-B892-3A6E7A57E0E3}" presName="rootText" presStyleLbl="node1" presStyleIdx="1" presStyleCnt="4"/>
      <dgm:spPr/>
      <dgm:t>
        <a:bodyPr/>
        <a:lstStyle/>
        <a:p>
          <a:endParaRPr lang="ru-RU"/>
        </a:p>
      </dgm:t>
    </dgm:pt>
    <dgm:pt modelId="{CC0457FB-3930-466A-B31E-C934020C3E35}" type="pres">
      <dgm:prSet presAssocID="{0DDA18DA-6DD2-4FDA-B892-3A6E7A57E0E3}" presName="rootConnector" presStyleLbl="node1" presStyleIdx="1" presStyleCnt="4"/>
      <dgm:spPr/>
      <dgm:t>
        <a:bodyPr/>
        <a:lstStyle/>
        <a:p>
          <a:endParaRPr lang="ru-RU"/>
        </a:p>
      </dgm:t>
    </dgm:pt>
    <dgm:pt modelId="{F56F870B-2308-43C3-B616-7DA129309EB6}" type="pres">
      <dgm:prSet presAssocID="{0DDA18DA-6DD2-4FDA-B892-3A6E7A57E0E3}" presName="childShape" presStyleCnt="0"/>
      <dgm:spPr/>
    </dgm:pt>
    <dgm:pt modelId="{1A7DC29B-A318-4918-93F1-39C4B623040F}" type="pres">
      <dgm:prSet presAssocID="{6FF695A0-F253-4ACF-82F2-82CD76EDD45B}" presName="root" presStyleCnt="0"/>
      <dgm:spPr/>
    </dgm:pt>
    <dgm:pt modelId="{6D92F019-5A88-460A-AB18-086C680ACFF1}" type="pres">
      <dgm:prSet presAssocID="{6FF695A0-F253-4ACF-82F2-82CD76EDD45B}" presName="rootComposite" presStyleCnt="0"/>
      <dgm:spPr/>
    </dgm:pt>
    <dgm:pt modelId="{559F23CE-DB80-4EB8-ADBF-FA4C3AFDDACE}" type="pres">
      <dgm:prSet presAssocID="{6FF695A0-F253-4ACF-82F2-82CD76EDD45B}" presName="rootText" presStyleLbl="node1" presStyleIdx="2" presStyleCnt="4"/>
      <dgm:spPr/>
      <dgm:t>
        <a:bodyPr/>
        <a:lstStyle/>
        <a:p>
          <a:endParaRPr lang="ru-RU"/>
        </a:p>
      </dgm:t>
    </dgm:pt>
    <dgm:pt modelId="{9F787929-017B-41E4-AAC0-0D45FE032F9E}" type="pres">
      <dgm:prSet presAssocID="{6FF695A0-F253-4ACF-82F2-82CD76EDD45B}" presName="rootConnector" presStyleLbl="node1" presStyleIdx="2" presStyleCnt="4"/>
      <dgm:spPr/>
      <dgm:t>
        <a:bodyPr/>
        <a:lstStyle/>
        <a:p>
          <a:endParaRPr lang="ru-RU"/>
        </a:p>
      </dgm:t>
    </dgm:pt>
    <dgm:pt modelId="{30BA12C8-9ADB-413B-9B28-C13D6E8C48F0}" type="pres">
      <dgm:prSet presAssocID="{6FF695A0-F253-4ACF-82F2-82CD76EDD45B}" presName="childShape" presStyleCnt="0"/>
      <dgm:spPr/>
    </dgm:pt>
    <dgm:pt modelId="{AC57116E-B68B-4605-9AAF-2E429FEBEB3F}" type="pres">
      <dgm:prSet presAssocID="{6005B3D3-803D-4741-A07C-2F36369341DA}" presName="root" presStyleCnt="0"/>
      <dgm:spPr/>
    </dgm:pt>
    <dgm:pt modelId="{11A1F011-790B-463A-B8B8-9BAFD1615D7B}" type="pres">
      <dgm:prSet presAssocID="{6005B3D3-803D-4741-A07C-2F36369341DA}" presName="rootComposite" presStyleCnt="0"/>
      <dgm:spPr/>
    </dgm:pt>
    <dgm:pt modelId="{06C6D184-CDFE-46FD-BB16-A9F9BF43E720}" type="pres">
      <dgm:prSet presAssocID="{6005B3D3-803D-4741-A07C-2F36369341DA}" presName="rootText" presStyleLbl="node1" presStyleIdx="3" presStyleCnt="4"/>
      <dgm:spPr/>
      <dgm:t>
        <a:bodyPr/>
        <a:lstStyle/>
        <a:p>
          <a:endParaRPr lang="ru-RU"/>
        </a:p>
      </dgm:t>
    </dgm:pt>
    <dgm:pt modelId="{F6260945-B7A6-47D0-894B-CDE86C1CA580}" type="pres">
      <dgm:prSet presAssocID="{6005B3D3-803D-4741-A07C-2F36369341DA}" presName="rootConnector" presStyleLbl="node1" presStyleIdx="3" presStyleCnt="4"/>
      <dgm:spPr/>
      <dgm:t>
        <a:bodyPr/>
        <a:lstStyle/>
        <a:p>
          <a:endParaRPr lang="ru-RU"/>
        </a:p>
      </dgm:t>
    </dgm:pt>
    <dgm:pt modelId="{2E2B8965-7D13-4A82-8FF8-426CABFB1B18}" type="pres">
      <dgm:prSet presAssocID="{6005B3D3-803D-4741-A07C-2F36369341DA}" presName="childShape" presStyleCnt="0"/>
      <dgm:spPr/>
    </dgm:pt>
  </dgm:ptLst>
  <dgm:cxnLst>
    <dgm:cxn modelId="{7AEAAA87-4BFC-472E-B273-1891577834E2}" type="presOf" srcId="{98F18F99-54AB-40C1-9C59-19303E39ABD0}" destId="{920C8C14-3C8A-4F25-B6E2-716704464F32}" srcOrd="0" destOrd="0" presId="urn:microsoft.com/office/officeart/2005/8/layout/hierarchy3"/>
    <dgm:cxn modelId="{4A5766F7-C2BC-47E7-94CD-F6D36B1D5791}" type="presOf" srcId="{6005B3D3-803D-4741-A07C-2F36369341DA}" destId="{F6260945-B7A6-47D0-894B-CDE86C1CA580}" srcOrd="1" destOrd="0" presId="urn:microsoft.com/office/officeart/2005/8/layout/hierarchy3"/>
    <dgm:cxn modelId="{006F4742-2816-4922-BE98-1695C57DB0BF}" srcId="{5176CCC6-683E-4E5B-B074-B555B03AC18A}" destId="{6FF695A0-F253-4ACF-82F2-82CD76EDD45B}" srcOrd="2" destOrd="0" parTransId="{5F9F7993-F7BE-414B-BA7E-BBBE0209965A}" sibTransId="{C144C930-9CED-4134-9233-6B5DF8BAA192}"/>
    <dgm:cxn modelId="{57F73331-D7CB-4810-A2A4-DA27A03354AF}" type="presOf" srcId="{0DDA18DA-6DD2-4FDA-B892-3A6E7A57E0E3}" destId="{D37C3745-0394-4DF4-9E96-64094F03A872}" srcOrd="0" destOrd="0" presId="urn:microsoft.com/office/officeart/2005/8/layout/hierarchy3"/>
    <dgm:cxn modelId="{50FF780D-2A69-4533-88E5-62FD49C00531}" type="presOf" srcId="{5176CCC6-683E-4E5B-B074-B555B03AC18A}" destId="{5CF5D010-1432-4A84-A4F4-ED53FDD5159F}" srcOrd="0" destOrd="0" presId="urn:microsoft.com/office/officeart/2005/8/layout/hierarchy3"/>
    <dgm:cxn modelId="{0CABFDF9-DDF7-41D8-8153-8E54818A0B6B}" type="presOf" srcId="{6005B3D3-803D-4741-A07C-2F36369341DA}" destId="{06C6D184-CDFE-46FD-BB16-A9F9BF43E720}" srcOrd="0" destOrd="0" presId="urn:microsoft.com/office/officeart/2005/8/layout/hierarchy3"/>
    <dgm:cxn modelId="{C8F6206D-C316-461E-9F22-F07394B0DC97}" srcId="{5176CCC6-683E-4E5B-B074-B555B03AC18A}" destId="{98F18F99-54AB-40C1-9C59-19303E39ABD0}" srcOrd="0" destOrd="0" parTransId="{4D1E8E68-4A26-4F83-8A60-DF38D27B0158}" sibTransId="{A78083C3-4AAD-4C94-8528-0D21CF52D818}"/>
    <dgm:cxn modelId="{76D23C55-F006-4EE0-9476-2BC5DAA782F8}" srcId="{5176CCC6-683E-4E5B-B074-B555B03AC18A}" destId="{6005B3D3-803D-4741-A07C-2F36369341DA}" srcOrd="3" destOrd="0" parTransId="{9A55C0F0-1EEF-4CDD-9515-39D4B87A096A}" sibTransId="{A5AA8FD8-4EEF-416C-843C-C11B790AC669}"/>
    <dgm:cxn modelId="{B075C5FA-8BD8-43DB-A4F4-2FC4B3E4CEF8}" type="presOf" srcId="{6FF695A0-F253-4ACF-82F2-82CD76EDD45B}" destId="{9F787929-017B-41E4-AAC0-0D45FE032F9E}" srcOrd="1" destOrd="0" presId="urn:microsoft.com/office/officeart/2005/8/layout/hierarchy3"/>
    <dgm:cxn modelId="{D1B83E14-D174-4EB4-8B23-7B60C6352E10}" srcId="{5176CCC6-683E-4E5B-B074-B555B03AC18A}" destId="{0DDA18DA-6DD2-4FDA-B892-3A6E7A57E0E3}" srcOrd="1" destOrd="0" parTransId="{35970DA8-BA2B-46D7-A685-34905CD93E1D}" sibTransId="{D51484A3-98CE-4161-9C0C-D8123A8B5877}"/>
    <dgm:cxn modelId="{384D18B8-8727-4ED0-85C9-CE76ED541A8F}" type="presOf" srcId="{6FF695A0-F253-4ACF-82F2-82CD76EDD45B}" destId="{559F23CE-DB80-4EB8-ADBF-FA4C3AFDDACE}" srcOrd="0" destOrd="0" presId="urn:microsoft.com/office/officeart/2005/8/layout/hierarchy3"/>
    <dgm:cxn modelId="{62DCF42C-F338-4AE1-99EC-309E1B20E096}" type="presOf" srcId="{0DDA18DA-6DD2-4FDA-B892-3A6E7A57E0E3}" destId="{CC0457FB-3930-466A-B31E-C934020C3E35}" srcOrd="1" destOrd="0" presId="urn:microsoft.com/office/officeart/2005/8/layout/hierarchy3"/>
    <dgm:cxn modelId="{581359C8-DB58-40AC-8F33-15DBB19A7DE8}" type="presOf" srcId="{98F18F99-54AB-40C1-9C59-19303E39ABD0}" destId="{C8186C4E-449A-475F-BA74-E3609C3A922F}" srcOrd="1" destOrd="0" presId="urn:microsoft.com/office/officeart/2005/8/layout/hierarchy3"/>
    <dgm:cxn modelId="{A217D052-E116-421B-ABD8-D5A4270699B3}" type="presParOf" srcId="{5CF5D010-1432-4A84-A4F4-ED53FDD5159F}" destId="{03AF7C48-58EF-4FF0-AB4D-89AAE0F54146}" srcOrd="0" destOrd="0" presId="urn:microsoft.com/office/officeart/2005/8/layout/hierarchy3"/>
    <dgm:cxn modelId="{EA37516B-3DD1-4B34-B665-B05819D043AA}" type="presParOf" srcId="{03AF7C48-58EF-4FF0-AB4D-89AAE0F54146}" destId="{A5986B0B-F528-47C0-B164-B364F90E04F9}" srcOrd="0" destOrd="0" presId="urn:microsoft.com/office/officeart/2005/8/layout/hierarchy3"/>
    <dgm:cxn modelId="{321ACC4B-238E-4C5D-A263-B96CF34CB4D7}" type="presParOf" srcId="{A5986B0B-F528-47C0-B164-B364F90E04F9}" destId="{920C8C14-3C8A-4F25-B6E2-716704464F32}" srcOrd="0" destOrd="0" presId="urn:microsoft.com/office/officeart/2005/8/layout/hierarchy3"/>
    <dgm:cxn modelId="{FFF0ACFC-2B43-4392-A075-A3897C391D3C}" type="presParOf" srcId="{A5986B0B-F528-47C0-B164-B364F90E04F9}" destId="{C8186C4E-449A-475F-BA74-E3609C3A922F}" srcOrd="1" destOrd="0" presId="urn:microsoft.com/office/officeart/2005/8/layout/hierarchy3"/>
    <dgm:cxn modelId="{9190A204-7209-4106-97B2-B6C6B960B613}" type="presParOf" srcId="{03AF7C48-58EF-4FF0-AB4D-89AAE0F54146}" destId="{847B7580-732B-4B00-9976-3C077A5F7A3D}" srcOrd="1" destOrd="0" presId="urn:microsoft.com/office/officeart/2005/8/layout/hierarchy3"/>
    <dgm:cxn modelId="{5D73164A-5EE9-4062-ABEB-D23BBA93C740}" type="presParOf" srcId="{5CF5D010-1432-4A84-A4F4-ED53FDD5159F}" destId="{90EB3DC6-D770-4B54-8546-2FC25A2FE7E0}" srcOrd="1" destOrd="0" presId="urn:microsoft.com/office/officeart/2005/8/layout/hierarchy3"/>
    <dgm:cxn modelId="{4BDD810B-B033-4CB1-A202-55424461C1CC}" type="presParOf" srcId="{90EB3DC6-D770-4B54-8546-2FC25A2FE7E0}" destId="{366F8102-499E-4C23-8BA9-2782DA78CF5F}" srcOrd="0" destOrd="0" presId="urn:microsoft.com/office/officeart/2005/8/layout/hierarchy3"/>
    <dgm:cxn modelId="{D8149A7C-EFBF-4968-8CF7-0FC204A3C996}" type="presParOf" srcId="{366F8102-499E-4C23-8BA9-2782DA78CF5F}" destId="{D37C3745-0394-4DF4-9E96-64094F03A872}" srcOrd="0" destOrd="0" presId="urn:microsoft.com/office/officeart/2005/8/layout/hierarchy3"/>
    <dgm:cxn modelId="{3D91BD4F-5C9F-4379-80C1-FC141529D75F}" type="presParOf" srcId="{366F8102-499E-4C23-8BA9-2782DA78CF5F}" destId="{CC0457FB-3930-466A-B31E-C934020C3E35}" srcOrd="1" destOrd="0" presId="urn:microsoft.com/office/officeart/2005/8/layout/hierarchy3"/>
    <dgm:cxn modelId="{B62D7D5C-9C77-4046-83E8-93F7B322091E}" type="presParOf" srcId="{90EB3DC6-D770-4B54-8546-2FC25A2FE7E0}" destId="{F56F870B-2308-43C3-B616-7DA129309EB6}" srcOrd="1" destOrd="0" presId="urn:microsoft.com/office/officeart/2005/8/layout/hierarchy3"/>
    <dgm:cxn modelId="{52D9B3D7-0367-491E-A9F3-32637A3672E0}" type="presParOf" srcId="{5CF5D010-1432-4A84-A4F4-ED53FDD5159F}" destId="{1A7DC29B-A318-4918-93F1-39C4B623040F}" srcOrd="2" destOrd="0" presId="urn:microsoft.com/office/officeart/2005/8/layout/hierarchy3"/>
    <dgm:cxn modelId="{4B4BA479-07FD-4FB0-B0AA-F869EE6A6224}" type="presParOf" srcId="{1A7DC29B-A318-4918-93F1-39C4B623040F}" destId="{6D92F019-5A88-460A-AB18-086C680ACFF1}" srcOrd="0" destOrd="0" presId="urn:microsoft.com/office/officeart/2005/8/layout/hierarchy3"/>
    <dgm:cxn modelId="{32CD5086-8159-4D9A-965F-5B5C2AB0EDAE}" type="presParOf" srcId="{6D92F019-5A88-460A-AB18-086C680ACFF1}" destId="{559F23CE-DB80-4EB8-ADBF-FA4C3AFDDACE}" srcOrd="0" destOrd="0" presId="urn:microsoft.com/office/officeart/2005/8/layout/hierarchy3"/>
    <dgm:cxn modelId="{7387C35E-2DBD-4137-B8B8-C67132A9B57C}" type="presParOf" srcId="{6D92F019-5A88-460A-AB18-086C680ACFF1}" destId="{9F787929-017B-41E4-AAC0-0D45FE032F9E}" srcOrd="1" destOrd="0" presId="urn:microsoft.com/office/officeart/2005/8/layout/hierarchy3"/>
    <dgm:cxn modelId="{6F0A1586-9D41-4D23-A080-57EECE25B355}" type="presParOf" srcId="{1A7DC29B-A318-4918-93F1-39C4B623040F}" destId="{30BA12C8-9ADB-413B-9B28-C13D6E8C48F0}" srcOrd="1" destOrd="0" presId="urn:microsoft.com/office/officeart/2005/8/layout/hierarchy3"/>
    <dgm:cxn modelId="{D657A996-12A5-42A7-8AF6-8A64FE2F4B38}" type="presParOf" srcId="{5CF5D010-1432-4A84-A4F4-ED53FDD5159F}" destId="{AC57116E-B68B-4605-9AAF-2E429FEBEB3F}" srcOrd="3" destOrd="0" presId="urn:microsoft.com/office/officeart/2005/8/layout/hierarchy3"/>
    <dgm:cxn modelId="{2CD694C5-D8EB-4556-96B3-8C8EE0E01755}" type="presParOf" srcId="{AC57116E-B68B-4605-9AAF-2E429FEBEB3F}" destId="{11A1F011-790B-463A-B8B8-9BAFD1615D7B}" srcOrd="0" destOrd="0" presId="urn:microsoft.com/office/officeart/2005/8/layout/hierarchy3"/>
    <dgm:cxn modelId="{971CE74D-147F-4B79-AE70-905238761E83}" type="presParOf" srcId="{11A1F011-790B-463A-B8B8-9BAFD1615D7B}" destId="{06C6D184-CDFE-46FD-BB16-A9F9BF43E720}" srcOrd="0" destOrd="0" presId="urn:microsoft.com/office/officeart/2005/8/layout/hierarchy3"/>
    <dgm:cxn modelId="{0DBF614E-6C67-4C47-A91B-98AEE336D03E}" type="presParOf" srcId="{11A1F011-790B-463A-B8B8-9BAFD1615D7B}" destId="{F6260945-B7A6-47D0-894B-CDE86C1CA580}" srcOrd="1" destOrd="0" presId="urn:microsoft.com/office/officeart/2005/8/layout/hierarchy3"/>
    <dgm:cxn modelId="{54B880D1-DBC2-4738-882E-3BE264E743F7}" type="presParOf" srcId="{AC57116E-B68B-4605-9AAF-2E429FEBEB3F}" destId="{2E2B8965-7D13-4A82-8FF8-426CABFB1B1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BD1BDB1-83C0-4CE1-ABEB-42337C4C6B3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FDF11A4-D760-44ED-B71B-3ABF24623023}">
      <dgm:prSet/>
      <dgm:spPr/>
      <dgm:t>
        <a:bodyPr/>
        <a:lstStyle/>
        <a:p>
          <a:pPr rtl="0"/>
          <a:r>
            <a:rPr lang="ru-RU" smtClean="0"/>
            <a:t>Екі мәдениет өзара тығыз байланысты.</a:t>
          </a:r>
          <a:endParaRPr lang="ru-RU"/>
        </a:p>
      </dgm:t>
    </dgm:pt>
    <dgm:pt modelId="{BB2E9298-1F32-4353-9F21-250647384E27}" type="parTrans" cxnId="{6F0AEBF5-79FF-43E2-945F-2A57E18AD406}">
      <dgm:prSet/>
      <dgm:spPr/>
      <dgm:t>
        <a:bodyPr/>
        <a:lstStyle/>
        <a:p>
          <a:endParaRPr lang="ru-RU"/>
        </a:p>
      </dgm:t>
    </dgm:pt>
    <dgm:pt modelId="{7687F182-2CE5-415F-85CF-1065D08FD7AF}" type="sibTrans" cxnId="{6F0AEBF5-79FF-43E2-945F-2A57E18AD406}">
      <dgm:prSet/>
      <dgm:spPr/>
      <dgm:t>
        <a:bodyPr/>
        <a:lstStyle/>
        <a:p>
          <a:endParaRPr lang="ru-RU"/>
        </a:p>
      </dgm:t>
    </dgm:pt>
    <dgm:pt modelId="{4C65A1A7-10A4-4101-9426-CC5E08E28680}">
      <dgm:prSet/>
      <dgm:spPr/>
      <dgm:t>
        <a:bodyPr/>
        <a:lstStyle/>
        <a:p>
          <a:pPr rtl="0"/>
          <a:r>
            <a:rPr lang="ru-RU" smtClean="0"/>
            <a:t>Рухани мәдениетті жүзеге асыру үшін материалдық база қажет.</a:t>
          </a:r>
          <a:endParaRPr lang="ru-RU"/>
        </a:p>
      </dgm:t>
    </dgm:pt>
    <dgm:pt modelId="{6E913009-6114-4D21-A800-9E7C340AB8DA}" type="parTrans" cxnId="{BCEE3287-EBC6-4938-8545-84207206F8BB}">
      <dgm:prSet/>
      <dgm:spPr/>
      <dgm:t>
        <a:bodyPr/>
        <a:lstStyle/>
        <a:p>
          <a:endParaRPr lang="ru-RU"/>
        </a:p>
      </dgm:t>
    </dgm:pt>
    <dgm:pt modelId="{68FDD96A-1FBE-4877-B37D-DEBFFD7ECC93}" type="sibTrans" cxnId="{BCEE3287-EBC6-4938-8545-84207206F8BB}">
      <dgm:prSet/>
      <dgm:spPr/>
      <dgm:t>
        <a:bodyPr/>
        <a:lstStyle/>
        <a:p>
          <a:endParaRPr lang="ru-RU"/>
        </a:p>
      </dgm:t>
    </dgm:pt>
    <dgm:pt modelId="{08DC784C-80CC-44A2-8842-2D8450690874}">
      <dgm:prSet/>
      <dgm:spPr/>
      <dgm:t>
        <a:bodyPr/>
        <a:lstStyle/>
        <a:p>
          <a:pPr rtl="0"/>
          <a:r>
            <a:rPr lang="ru-RU" smtClean="0"/>
            <a:t>Би, ән, жыр – аспаптарсыз орындалмайды.</a:t>
          </a:r>
          <a:endParaRPr lang="ru-RU"/>
        </a:p>
      </dgm:t>
    </dgm:pt>
    <dgm:pt modelId="{5899336A-AF0F-4097-9B1D-F49B7ED81942}" type="parTrans" cxnId="{DD5C9BF0-CC3B-46EC-80AC-EEE11C7FFF6A}">
      <dgm:prSet/>
      <dgm:spPr/>
      <dgm:t>
        <a:bodyPr/>
        <a:lstStyle/>
        <a:p>
          <a:endParaRPr lang="ru-RU"/>
        </a:p>
      </dgm:t>
    </dgm:pt>
    <dgm:pt modelId="{0768EB9F-26BB-48B4-A447-63153E46D7D8}" type="sibTrans" cxnId="{DD5C9BF0-CC3B-46EC-80AC-EEE11C7FFF6A}">
      <dgm:prSet/>
      <dgm:spPr/>
      <dgm:t>
        <a:bodyPr/>
        <a:lstStyle/>
        <a:p>
          <a:endParaRPr lang="ru-RU"/>
        </a:p>
      </dgm:t>
    </dgm:pt>
    <dgm:pt modelId="{777376AC-0E99-4615-BA1D-0623B5897B74}">
      <dgm:prSet/>
      <dgm:spPr/>
      <dgm:t>
        <a:bodyPr/>
        <a:lstStyle/>
        <a:p>
          <a:pPr rtl="0"/>
          <a:r>
            <a:rPr lang="ru-RU" smtClean="0"/>
            <a:t>Музей, театр, мәдени орталық – рухани мәдениеттің тасымалдаушысы</a:t>
          </a:r>
          <a:endParaRPr lang="ru-RU"/>
        </a:p>
      </dgm:t>
    </dgm:pt>
    <dgm:pt modelId="{00102572-E2ED-4A82-9F25-7371CF2E7ECF}" type="parTrans" cxnId="{656334E1-C24C-425A-A60E-B37538410F9F}">
      <dgm:prSet/>
      <dgm:spPr/>
      <dgm:t>
        <a:bodyPr/>
        <a:lstStyle/>
        <a:p>
          <a:endParaRPr lang="ru-RU"/>
        </a:p>
      </dgm:t>
    </dgm:pt>
    <dgm:pt modelId="{3FE876B8-29DC-45E8-8461-609A49C12029}" type="sibTrans" cxnId="{656334E1-C24C-425A-A60E-B37538410F9F}">
      <dgm:prSet/>
      <dgm:spPr/>
      <dgm:t>
        <a:bodyPr/>
        <a:lstStyle/>
        <a:p>
          <a:endParaRPr lang="ru-RU"/>
        </a:p>
      </dgm:t>
    </dgm:pt>
    <dgm:pt modelId="{6F4F5648-D1A9-4FAF-BAF5-40DC9914595B}" type="pres">
      <dgm:prSet presAssocID="{DBD1BDB1-83C0-4CE1-ABEB-42337C4C6B3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36A2DB-596A-4BA0-8EDD-D37068D701B5}" type="pres">
      <dgm:prSet presAssocID="{DBD1BDB1-83C0-4CE1-ABEB-42337C4C6B3C}" presName="diamond" presStyleLbl="bgShp" presStyleIdx="0" presStyleCnt="1"/>
      <dgm:spPr/>
    </dgm:pt>
    <dgm:pt modelId="{A88ECC5E-D630-4332-ABAF-34280D3EE68E}" type="pres">
      <dgm:prSet presAssocID="{DBD1BDB1-83C0-4CE1-ABEB-42337C4C6B3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294450-3873-4060-A8D1-96E1A75521E6}" type="pres">
      <dgm:prSet presAssocID="{DBD1BDB1-83C0-4CE1-ABEB-42337C4C6B3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48BC2-C0FA-4850-BC83-76AA5D291EB0}" type="pres">
      <dgm:prSet presAssocID="{DBD1BDB1-83C0-4CE1-ABEB-42337C4C6B3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B25B3A-34BE-417F-88CC-031AE0ADFFE5}" type="pres">
      <dgm:prSet presAssocID="{DBD1BDB1-83C0-4CE1-ABEB-42337C4C6B3C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2E6E1D-C17D-44B1-9A55-225A5191A58C}" type="presOf" srcId="{4C65A1A7-10A4-4101-9426-CC5E08E28680}" destId="{80294450-3873-4060-A8D1-96E1A75521E6}" srcOrd="0" destOrd="0" presId="urn:microsoft.com/office/officeart/2005/8/layout/matrix3"/>
    <dgm:cxn modelId="{6F0AEBF5-79FF-43E2-945F-2A57E18AD406}" srcId="{DBD1BDB1-83C0-4CE1-ABEB-42337C4C6B3C}" destId="{0FDF11A4-D760-44ED-B71B-3ABF24623023}" srcOrd="0" destOrd="0" parTransId="{BB2E9298-1F32-4353-9F21-250647384E27}" sibTransId="{7687F182-2CE5-415F-85CF-1065D08FD7AF}"/>
    <dgm:cxn modelId="{4E6876EA-8B43-4DF6-93E0-ED9A9C81A841}" type="presOf" srcId="{0FDF11A4-D760-44ED-B71B-3ABF24623023}" destId="{A88ECC5E-D630-4332-ABAF-34280D3EE68E}" srcOrd="0" destOrd="0" presId="urn:microsoft.com/office/officeart/2005/8/layout/matrix3"/>
    <dgm:cxn modelId="{653D75ED-DBDD-41C2-99E9-D95D810E93E7}" type="presOf" srcId="{08DC784C-80CC-44A2-8842-2D8450690874}" destId="{89B48BC2-C0FA-4850-BC83-76AA5D291EB0}" srcOrd="0" destOrd="0" presId="urn:microsoft.com/office/officeart/2005/8/layout/matrix3"/>
    <dgm:cxn modelId="{DD5C9BF0-CC3B-46EC-80AC-EEE11C7FFF6A}" srcId="{DBD1BDB1-83C0-4CE1-ABEB-42337C4C6B3C}" destId="{08DC784C-80CC-44A2-8842-2D8450690874}" srcOrd="2" destOrd="0" parTransId="{5899336A-AF0F-4097-9B1D-F49B7ED81942}" sibTransId="{0768EB9F-26BB-48B4-A447-63153E46D7D8}"/>
    <dgm:cxn modelId="{BD4FA2C9-A8CE-461F-8C8E-EF0E0E4C62F0}" type="presOf" srcId="{777376AC-0E99-4615-BA1D-0623B5897B74}" destId="{7EB25B3A-34BE-417F-88CC-031AE0ADFFE5}" srcOrd="0" destOrd="0" presId="urn:microsoft.com/office/officeart/2005/8/layout/matrix3"/>
    <dgm:cxn modelId="{BCF53159-FC59-49CD-B08B-A22A45C4C265}" type="presOf" srcId="{DBD1BDB1-83C0-4CE1-ABEB-42337C4C6B3C}" destId="{6F4F5648-D1A9-4FAF-BAF5-40DC9914595B}" srcOrd="0" destOrd="0" presId="urn:microsoft.com/office/officeart/2005/8/layout/matrix3"/>
    <dgm:cxn modelId="{656334E1-C24C-425A-A60E-B37538410F9F}" srcId="{DBD1BDB1-83C0-4CE1-ABEB-42337C4C6B3C}" destId="{777376AC-0E99-4615-BA1D-0623B5897B74}" srcOrd="3" destOrd="0" parTransId="{00102572-E2ED-4A82-9F25-7371CF2E7ECF}" sibTransId="{3FE876B8-29DC-45E8-8461-609A49C12029}"/>
    <dgm:cxn modelId="{BCEE3287-EBC6-4938-8545-84207206F8BB}" srcId="{DBD1BDB1-83C0-4CE1-ABEB-42337C4C6B3C}" destId="{4C65A1A7-10A4-4101-9426-CC5E08E28680}" srcOrd="1" destOrd="0" parTransId="{6E913009-6114-4D21-A800-9E7C340AB8DA}" sibTransId="{68FDD96A-1FBE-4877-B37D-DEBFFD7ECC93}"/>
    <dgm:cxn modelId="{19C87FA9-E9BF-40FB-9127-733887BC84A7}" type="presParOf" srcId="{6F4F5648-D1A9-4FAF-BAF5-40DC9914595B}" destId="{E836A2DB-596A-4BA0-8EDD-D37068D701B5}" srcOrd="0" destOrd="0" presId="urn:microsoft.com/office/officeart/2005/8/layout/matrix3"/>
    <dgm:cxn modelId="{868B8388-72D4-455F-AC7E-7A1885DF4A14}" type="presParOf" srcId="{6F4F5648-D1A9-4FAF-BAF5-40DC9914595B}" destId="{A88ECC5E-D630-4332-ABAF-34280D3EE68E}" srcOrd="1" destOrd="0" presId="urn:microsoft.com/office/officeart/2005/8/layout/matrix3"/>
    <dgm:cxn modelId="{110931CF-425C-4937-BBD9-40CC0B628464}" type="presParOf" srcId="{6F4F5648-D1A9-4FAF-BAF5-40DC9914595B}" destId="{80294450-3873-4060-A8D1-96E1A75521E6}" srcOrd="2" destOrd="0" presId="urn:microsoft.com/office/officeart/2005/8/layout/matrix3"/>
    <dgm:cxn modelId="{590D1981-CEE0-40D9-B30C-025AE1804E84}" type="presParOf" srcId="{6F4F5648-D1A9-4FAF-BAF5-40DC9914595B}" destId="{89B48BC2-C0FA-4850-BC83-76AA5D291EB0}" srcOrd="3" destOrd="0" presId="urn:microsoft.com/office/officeart/2005/8/layout/matrix3"/>
    <dgm:cxn modelId="{877437E6-4E9E-4346-8033-293EBD983C5A}" type="presParOf" srcId="{6F4F5648-D1A9-4FAF-BAF5-40DC9914595B}" destId="{7EB25B3A-34BE-417F-88CC-031AE0ADFFE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9FEB62A-E326-4CF2-AC7E-EE5D5FA7CE3C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E933C18-9B60-428A-A58A-D338F803D595}">
      <dgm:prSet/>
      <dgm:spPr/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Этникалық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ортақ тіл,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дәстүрі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 әлеуметтік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бірлік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834625-B0C9-4B60-BF1F-7CBE6EB775FD}" type="parTrans" cxnId="{48DBE4EF-E99C-423E-AA0C-AEC44B1378C2}">
      <dgm:prSet/>
      <dgm:spPr/>
      <dgm:t>
        <a:bodyPr/>
        <a:lstStyle/>
        <a:p>
          <a:endParaRPr lang="ru-RU"/>
        </a:p>
      </dgm:t>
    </dgm:pt>
    <dgm:pt modelId="{F52CF2EE-C122-4EB4-B43E-AE6C5C490E6A}" type="sibTrans" cxnId="{48DBE4EF-E99C-423E-AA0C-AEC44B1378C2}">
      <dgm:prSet/>
      <dgm:spPr/>
      <dgm:t>
        <a:bodyPr/>
        <a:lstStyle/>
        <a:p>
          <a:endParaRPr lang="ru-RU"/>
        </a:p>
      </dgm:t>
    </dgm:pt>
    <dgm:pt modelId="{4FBBCB69-B3C5-45E5-91B4-615E8751410B}">
      <dgm:prSet/>
      <dgm:spPr/>
      <dgm:t>
        <a:bodyPr/>
        <a:lstStyle/>
        <a:p>
          <a:pPr rtl="0"/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тайпа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халық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ұлт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63BBD-BF7A-45F5-AD49-7C555BEA4DDC}" type="parTrans" cxnId="{5E9D5514-EAB1-46A8-8BE5-091D785364F5}">
      <dgm:prSet/>
      <dgm:spPr/>
      <dgm:t>
        <a:bodyPr/>
        <a:lstStyle/>
        <a:p>
          <a:endParaRPr lang="ru-RU"/>
        </a:p>
      </dgm:t>
    </dgm:pt>
    <dgm:pt modelId="{0F19BBD9-F650-489D-919D-52AC431EF96E}" type="sibTrans" cxnId="{5E9D5514-EAB1-46A8-8BE5-091D785364F5}">
      <dgm:prSet/>
      <dgm:spPr/>
      <dgm:t>
        <a:bodyPr/>
        <a:lstStyle/>
        <a:p>
          <a:endParaRPr lang="ru-RU"/>
        </a:p>
      </dgm:t>
    </dgm:pt>
    <dgm:pt modelId="{2D471589-0134-46BA-8354-F37F43583EA5}">
      <dgm:prSet/>
      <dgm:spPr/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Қазақ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халқы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үш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жүзге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Ұлы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Орта,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Кіші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және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ондаған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ру-тайпаға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бөлінеді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B7D5FB-36B9-49D4-AD19-91452262D3BE}" type="parTrans" cxnId="{4E37F87E-0533-40E5-B289-AF8A7FA3F25B}">
      <dgm:prSet/>
      <dgm:spPr/>
      <dgm:t>
        <a:bodyPr/>
        <a:lstStyle/>
        <a:p>
          <a:endParaRPr lang="ru-RU"/>
        </a:p>
      </dgm:t>
    </dgm:pt>
    <dgm:pt modelId="{DF7A7FF5-8242-430A-8A29-5B1A89968DF8}" type="sibTrans" cxnId="{4E37F87E-0533-40E5-B289-AF8A7FA3F25B}">
      <dgm:prSet/>
      <dgm:spPr/>
      <dgm:t>
        <a:bodyPr/>
        <a:lstStyle/>
        <a:p>
          <a:endParaRPr lang="ru-RU"/>
        </a:p>
      </dgm:t>
    </dgm:pt>
    <dgm:pt modelId="{8919A1E5-CD9E-451C-9F1F-14965D645EA8}">
      <dgm:prSet/>
      <dgm:spPr/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Этникалық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тұтастық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ұлттық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бірегейліктің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C854FE-7C28-49F3-BFB0-677DC4F9BF7E}" type="parTrans" cxnId="{B53DD408-2B3B-4E1B-9A39-D9C7D2243B9E}">
      <dgm:prSet/>
      <dgm:spPr/>
      <dgm:t>
        <a:bodyPr/>
        <a:lstStyle/>
        <a:p>
          <a:endParaRPr lang="ru-RU"/>
        </a:p>
      </dgm:t>
    </dgm:pt>
    <dgm:pt modelId="{9FF9C5FF-B268-4074-8B97-9BA5BAB06036}" type="sibTrans" cxnId="{B53DD408-2B3B-4E1B-9A39-D9C7D2243B9E}">
      <dgm:prSet/>
      <dgm:spPr/>
      <dgm:t>
        <a:bodyPr/>
        <a:lstStyle/>
        <a:p>
          <a:endParaRPr lang="ru-RU"/>
        </a:p>
      </dgm:t>
    </dgm:pt>
    <dgm:pt modelId="{A2F21309-5F99-4DF8-9B23-922FC949B87F}" type="pres">
      <dgm:prSet presAssocID="{49FEB62A-E326-4CF2-AC7E-EE5D5FA7CE3C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EB4F77-03DA-4C4A-8DED-B15BBB15F056}" type="pres">
      <dgm:prSet presAssocID="{1E933C18-9B60-428A-A58A-D338F803D595}" presName="circle1" presStyleLbl="lnNode1" presStyleIdx="0" presStyleCnt="4"/>
      <dgm:spPr/>
    </dgm:pt>
    <dgm:pt modelId="{0EC452E9-90C6-4E91-AFBA-8D0EF0A43168}" type="pres">
      <dgm:prSet presAssocID="{1E933C18-9B60-428A-A58A-D338F803D595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ED6720-E276-4BE9-A9BA-A6D937AF0B13}" type="pres">
      <dgm:prSet presAssocID="{1E933C18-9B60-428A-A58A-D338F803D595}" presName="line1" presStyleLbl="callout" presStyleIdx="0" presStyleCnt="8"/>
      <dgm:spPr/>
    </dgm:pt>
    <dgm:pt modelId="{F196A9AB-8474-4C4D-BB85-7E6CF73FF412}" type="pres">
      <dgm:prSet presAssocID="{1E933C18-9B60-428A-A58A-D338F803D595}" presName="d1" presStyleLbl="callout" presStyleIdx="1" presStyleCnt="8"/>
      <dgm:spPr/>
    </dgm:pt>
    <dgm:pt modelId="{4B8852A2-A604-4249-A9A8-2BB46A330A1D}" type="pres">
      <dgm:prSet presAssocID="{4FBBCB69-B3C5-45E5-91B4-615E8751410B}" presName="circle2" presStyleLbl="lnNode1" presStyleIdx="1" presStyleCnt="4"/>
      <dgm:spPr/>
    </dgm:pt>
    <dgm:pt modelId="{53F1E8DB-ACF7-4C52-A965-7B9874F25AD1}" type="pres">
      <dgm:prSet presAssocID="{4FBBCB69-B3C5-45E5-91B4-615E8751410B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42EE3F-E6B3-44E5-BCE3-EDE27233E2CE}" type="pres">
      <dgm:prSet presAssocID="{4FBBCB69-B3C5-45E5-91B4-615E8751410B}" presName="line2" presStyleLbl="callout" presStyleIdx="2" presStyleCnt="8"/>
      <dgm:spPr/>
    </dgm:pt>
    <dgm:pt modelId="{57484383-0CAE-43EB-B08A-72E66AB11F20}" type="pres">
      <dgm:prSet presAssocID="{4FBBCB69-B3C5-45E5-91B4-615E8751410B}" presName="d2" presStyleLbl="callout" presStyleIdx="3" presStyleCnt="8"/>
      <dgm:spPr/>
    </dgm:pt>
    <dgm:pt modelId="{5B8B09D7-6BFC-4CAC-93C4-87813E5DFD1E}" type="pres">
      <dgm:prSet presAssocID="{2D471589-0134-46BA-8354-F37F43583EA5}" presName="circle3" presStyleLbl="lnNode1" presStyleIdx="2" presStyleCnt="4"/>
      <dgm:spPr/>
    </dgm:pt>
    <dgm:pt modelId="{0494408C-8558-4C68-93DC-A06553DE3579}" type="pres">
      <dgm:prSet presAssocID="{2D471589-0134-46BA-8354-F37F43583EA5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05A377-3176-49AB-AE4A-2FABF2FCB275}" type="pres">
      <dgm:prSet presAssocID="{2D471589-0134-46BA-8354-F37F43583EA5}" presName="line3" presStyleLbl="callout" presStyleIdx="4" presStyleCnt="8"/>
      <dgm:spPr/>
    </dgm:pt>
    <dgm:pt modelId="{2EA9A877-8345-48CA-8C78-3DDC2014D65E}" type="pres">
      <dgm:prSet presAssocID="{2D471589-0134-46BA-8354-F37F43583EA5}" presName="d3" presStyleLbl="callout" presStyleIdx="5" presStyleCnt="8"/>
      <dgm:spPr/>
    </dgm:pt>
    <dgm:pt modelId="{1C6556C5-ABA3-4A88-AF3C-9DC43FC5237D}" type="pres">
      <dgm:prSet presAssocID="{8919A1E5-CD9E-451C-9F1F-14965D645EA8}" presName="circle4" presStyleLbl="lnNode1" presStyleIdx="3" presStyleCnt="4"/>
      <dgm:spPr/>
    </dgm:pt>
    <dgm:pt modelId="{9F9A3A10-A58E-486B-A714-61DA7BA20756}" type="pres">
      <dgm:prSet presAssocID="{8919A1E5-CD9E-451C-9F1F-14965D645EA8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40DD0-B265-4E7B-B2CC-98CC0F635C23}" type="pres">
      <dgm:prSet presAssocID="{8919A1E5-CD9E-451C-9F1F-14965D645EA8}" presName="line4" presStyleLbl="callout" presStyleIdx="6" presStyleCnt="8"/>
      <dgm:spPr/>
    </dgm:pt>
    <dgm:pt modelId="{564579F8-061E-4379-853F-157C42353E87}" type="pres">
      <dgm:prSet presAssocID="{8919A1E5-CD9E-451C-9F1F-14965D645EA8}" presName="d4" presStyleLbl="callout" presStyleIdx="7" presStyleCnt="8"/>
      <dgm:spPr/>
    </dgm:pt>
  </dgm:ptLst>
  <dgm:cxnLst>
    <dgm:cxn modelId="{677FB371-6461-4EDB-B7D2-E8AA977DB168}" type="presOf" srcId="{2D471589-0134-46BA-8354-F37F43583EA5}" destId="{0494408C-8558-4C68-93DC-A06553DE3579}" srcOrd="0" destOrd="0" presId="urn:microsoft.com/office/officeart/2005/8/layout/target1"/>
    <dgm:cxn modelId="{48DBE4EF-E99C-423E-AA0C-AEC44B1378C2}" srcId="{49FEB62A-E326-4CF2-AC7E-EE5D5FA7CE3C}" destId="{1E933C18-9B60-428A-A58A-D338F803D595}" srcOrd="0" destOrd="0" parTransId="{33834625-B0C9-4B60-BF1F-7CBE6EB775FD}" sibTransId="{F52CF2EE-C122-4EB4-B43E-AE6C5C490E6A}"/>
    <dgm:cxn modelId="{53BD6B71-3063-4EA4-ABA7-6B64443CE2B4}" type="presOf" srcId="{49FEB62A-E326-4CF2-AC7E-EE5D5FA7CE3C}" destId="{A2F21309-5F99-4DF8-9B23-922FC949B87F}" srcOrd="0" destOrd="0" presId="urn:microsoft.com/office/officeart/2005/8/layout/target1"/>
    <dgm:cxn modelId="{C3DB42A4-E344-45F8-9B1E-391F6756555D}" type="presOf" srcId="{8919A1E5-CD9E-451C-9F1F-14965D645EA8}" destId="{9F9A3A10-A58E-486B-A714-61DA7BA20756}" srcOrd="0" destOrd="0" presId="urn:microsoft.com/office/officeart/2005/8/layout/target1"/>
    <dgm:cxn modelId="{4E37F87E-0533-40E5-B289-AF8A7FA3F25B}" srcId="{49FEB62A-E326-4CF2-AC7E-EE5D5FA7CE3C}" destId="{2D471589-0134-46BA-8354-F37F43583EA5}" srcOrd="2" destOrd="0" parTransId="{AFB7D5FB-36B9-49D4-AD19-91452262D3BE}" sibTransId="{DF7A7FF5-8242-430A-8A29-5B1A89968DF8}"/>
    <dgm:cxn modelId="{B0A342B6-B37D-4F2F-B052-0E7D29EBD71B}" type="presOf" srcId="{4FBBCB69-B3C5-45E5-91B4-615E8751410B}" destId="{53F1E8DB-ACF7-4C52-A965-7B9874F25AD1}" srcOrd="0" destOrd="0" presId="urn:microsoft.com/office/officeart/2005/8/layout/target1"/>
    <dgm:cxn modelId="{B53DD408-2B3B-4E1B-9A39-D9C7D2243B9E}" srcId="{49FEB62A-E326-4CF2-AC7E-EE5D5FA7CE3C}" destId="{8919A1E5-CD9E-451C-9F1F-14965D645EA8}" srcOrd="3" destOrd="0" parTransId="{07C854FE-7C28-49F3-BFB0-677DC4F9BF7E}" sibTransId="{9FF9C5FF-B268-4074-8B97-9BA5BAB06036}"/>
    <dgm:cxn modelId="{5E9D5514-EAB1-46A8-8BE5-091D785364F5}" srcId="{49FEB62A-E326-4CF2-AC7E-EE5D5FA7CE3C}" destId="{4FBBCB69-B3C5-45E5-91B4-615E8751410B}" srcOrd="1" destOrd="0" parTransId="{BBF63BBD-BF7A-45F5-AD49-7C555BEA4DDC}" sibTransId="{0F19BBD9-F650-489D-919D-52AC431EF96E}"/>
    <dgm:cxn modelId="{EF840D2A-6C4B-4C73-925D-FAB1915E33B8}" type="presOf" srcId="{1E933C18-9B60-428A-A58A-D338F803D595}" destId="{0EC452E9-90C6-4E91-AFBA-8D0EF0A43168}" srcOrd="0" destOrd="0" presId="urn:microsoft.com/office/officeart/2005/8/layout/target1"/>
    <dgm:cxn modelId="{E1C73506-0A7A-42CA-B6EB-5C67B6AA642F}" type="presParOf" srcId="{A2F21309-5F99-4DF8-9B23-922FC949B87F}" destId="{87EB4F77-03DA-4C4A-8DED-B15BBB15F056}" srcOrd="0" destOrd="0" presId="urn:microsoft.com/office/officeart/2005/8/layout/target1"/>
    <dgm:cxn modelId="{4E467493-A841-4B77-AB68-38E5890FC604}" type="presParOf" srcId="{A2F21309-5F99-4DF8-9B23-922FC949B87F}" destId="{0EC452E9-90C6-4E91-AFBA-8D0EF0A43168}" srcOrd="1" destOrd="0" presId="urn:microsoft.com/office/officeart/2005/8/layout/target1"/>
    <dgm:cxn modelId="{A4DA08D8-42F8-4D38-92BA-FED00965CFB8}" type="presParOf" srcId="{A2F21309-5F99-4DF8-9B23-922FC949B87F}" destId="{68ED6720-E276-4BE9-A9BA-A6D937AF0B13}" srcOrd="2" destOrd="0" presId="urn:microsoft.com/office/officeart/2005/8/layout/target1"/>
    <dgm:cxn modelId="{CCD3563D-ECE0-4D11-9D35-B579DD82731B}" type="presParOf" srcId="{A2F21309-5F99-4DF8-9B23-922FC949B87F}" destId="{F196A9AB-8474-4C4D-BB85-7E6CF73FF412}" srcOrd="3" destOrd="0" presId="urn:microsoft.com/office/officeart/2005/8/layout/target1"/>
    <dgm:cxn modelId="{4A9717BE-39ED-40E2-A34C-59970AB33EB0}" type="presParOf" srcId="{A2F21309-5F99-4DF8-9B23-922FC949B87F}" destId="{4B8852A2-A604-4249-A9A8-2BB46A330A1D}" srcOrd="4" destOrd="0" presId="urn:microsoft.com/office/officeart/2005/8/layout/target1"/>
    <dgm:cxn modelId="{9B1ACCC1-8B00-46D6-8438-FBC022B9034E}" type="presParOf" srcId="{A2F21309-5F99-4DF8-9B23-922FC949B87F}" destId="{53F1E8DB-ACF7-4C52-A965-7B9874F25AD1}" srcOrd="5" destOrd="0" presId="urn:microsoft.com/office/officeart/2005/8/layout/target1"/>
    <dgm:cxn modelId="{6E201C27-0626-41E2-944A-7A3C89669415}" type="presParOf" srcId="{A2F21309-5F99-4DF8-9B23-922FC949B87F}" destId="{7D42EE3F-E6B3-44E5-BCE3-EDE27233E2CE}" srcOrd="6" destOrd="0" presId="urn:microsoft.com/office/officeart/2005/8/layout/target1"/>
    <dgm:cxn modelId="{9492C7C2-2B8B-4527-839F-43DA2F5C6E4C}" type="presParOf" srcId="{A2F21309-5F99-4DF8-9B23-922FC949B87F}" destId="{57484383-0CAE-43EB-B08A-72E66AB11F20}" srcOrd="7" destOrd="0" presId="urn:microsoft.com/office/officeart/2005/8/layout/target1"/>
    <dgm:cxn modelId="{96FD6ED1-4BFA-47FE-8391-2F62EAAEBAF7}" type="presParOf" srcId="{A2F21309-5F99-4DF8-9B23-922FC949B87F}" destId="{5B8B09D7-6BFC-4CAC-93C4-87813E5DFD1E}" srcOrd="8" destOrd="0" presId="urn:microsoft.com/office/officeart/2005/8/layout/target1"/>
    <dgm:cxn modelId="{4BEC1853-04B0-4AC4-9D3E-3347CF0CADC0}" type="presParOf" srcId="{A2F21309-5F99-4DF8-9B23-922FC949B87F}" destId="{0494408C-8558-4C68-93DC-A06553DE3579}" srcOrd="9" destOrd="0" presId="urn:microsoft.com/office/officeart/2005/8/layout/target1"/>
    <dgm:cxn modelId="{6F936C77-85E2-4E67-A4FB-DAAA4F3E5E7D}" type="presParOf" srcId="{A2F21309-5F99-4DF8-9B23-922FC949B87F}" destId="{D705A377-3176-49AB-AE4A-2FABF2FCB275}" srcOrd="10" destOrd="0" presId="urn:microsoft.com/office/officeart/2005/8/layout/target1"/>
    <dgm:cxn modelId="{05D8512C-E6D7-47C8-840D-0BB92F752D61}" type="presParOf" srcId="{A2F21309-5F99-4DF8-9B23-922FC949B87F}" destId="{2EA9A877-8345-48CA-8C78-3DDC2014D65E}" srcOrd="11" destOrd="0" presId="urn:microsoft.com/office/officeart/2005/8/layout/target1"/>
    <dgm:cxn modelId="{7D973465-28D8-46E9-B265-E34C0A11779F}" type="presParOf" srcId="{A2F21309-5F99-4DF8-9B23-922FC949B87F}" destId="{1C6556C5-ABA3-4A88-AF3C-9DC43FC5237D}" srcOrd="12" destOrd="0" presId="urn:microsoft.com/office/officeart/2005/8/layout/target1"/>
    <dgm:cxn modelId="{40897CA9-20DA-4035-8244-F0612B7E9D5E}" type="presParOf" srcId="{A2F21309-5F99-4DF8-9B23-922FC949B87F}" destId="{9F9A3A10-A58E-486B-A714-61DA7BA20756}" srcOrd="13" destOrd="0" presId="urn:microsoft.com/office/officeart/2005/8/layout/target1"/>
    <dgm:cxn modelId="{AE5596C0-CF2C-4003-A732-F3738B637C94}" type="presParOf" srcId="{A2F21309-5F99-4DF8-9B23-922FC949B87F}" destId="{6A140DD0-B265-4E7B-B2CC-98CC0F635C23}" srcOrd="14" destOrd="0" presId="urn:microsoft.com/office/officeart/2005/8/layout/target1"/>
    <dgm:cxn modelId="{E326B354-D457-4117-87E3-325534C2C0E5}" type="presParOf" srcId="{A2F21309-5F99-4DF8-9B23-922FC949B87F}" destId="{564579F8-061E-4379-853F-157C42353E87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D55581-46AC-493C-81B6-BDE4633CC12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081E47C-CA0D-4695-9FDD-25D5EF106C21}">
      <dgm:prSet/>
      <dgm:spPr/>
      <dgm:t>
        <a:bodyPr/>
        <a:lstStyle/>
        <a:p>
          <a:pPr rtl="0"/>
          <a:r>
            <a:rPr lang="ru-RU" smtClean="0"/>
            <a:t>Әрбір этнос өз мәдениетін сақтай отырып, әлем өркениетіне үлес қосады</a:t>
          </a:r>
          <a:endParaRPr lang="ru-RU"/>
        </a:p>
      </dgm:t>
    </dgm:pt>
    <dgm:pt modelId="{57BBF7EE-5B5E-451A-9A56-30184CE1876C}" type="parTrans" cxnId="{94AEEDF3-F64C-4BD8-91E2-AC1192E83E80}">
      <dgm:prSet/>
      <dgm:spPr/>
      <dgm:t>
        <a:bodyPr/>
        <a:lstStyle/>
        <a:p>
          <a:endParaRPr lang="ru-RU"/>
        </a:p>
      </dgm:t>
    </dgm:pt>
    <dgm:pt modelId="{6E95D555-E626-454D-B6EA-F5BAA4E2A799}" type="sibTrans" cxnId="{94AEEDF3-F64C-4BD8-91E2-AC1192E83E80}">
      <dgm:prSet/>
      <dgm:spPr/>
      <dgm:t>
        <a:bodyPr/>
        <a:lstStyle/>
        <a:p>
          <a:endParaRPr lang="ru-RU"/>
        </a:p>
      </dgm:t>
    </dgm:pt>
    <dgm:pt modelId="{4EA4AAEA-8ACB-4548-9D21-CC6958EF1323}">
      <dgm:prSet/>
      <dgm:spPr/>
      <dgm:t>
        <a:bodyPr/>
        <a:lstStyle/>
        <a:p>
          <a:pPr rtl="0"/>
          <a:r>
            <a:rPr lang="ru-RU" smtClean="0"/>
            <a:t>Тарихи жады, рухани мұра, фольклор – ұрпақтар арасындағы рухани көпір</a:t>
          </a:r>
          <a:endParaRPr lang="ru-RU"/>
        </a:p>
      </dgm:t>
    </dgm:pt>
    <dgm:pt modelId="{CF182459-9CE8-4477-B318-949CBDC9AFE6}" type="parTrans" cxnId="{DAA9E55F-1091-4792-A56B-70AEF6D55BE0}">
      <dgm:prSet/>
      <dgm:spPr/>
      <dgm:t>
        <a:bodyPr/>
        <a:lstStyle/>
        <a:p>
          <a:endParaRPr lang="ru-RU"/>
        </a:p>
      </dgm:t>
    </dgm:pt>
    <dgm:pt modelId="{A9570097-22BD-4329-BAF1-428328DB5E97}" type="sibTrans" cxnId="{DAA9E55F-1091-4792-A56B-70AEF6D55BE0}">
      <dgm:prSet/>
      <dgm:spPr/>
      <dgm:t>
        <a:bodyPr/>
        <a:lstStyle/>
        <a:p>
          <a:endParaRPr lang="ru-RU"/>
        </a:p>
      </dgm:t>
    </dgm:pt>
    <dgm:pt modelId="{26A0590D-112B-42C1-AF94-71DD4478112D}">
      <dgm:prSet/>
      <dgm:spPr/>
      <dgm:t>
        <a:bodyPr/>
        <a:lstStyle/>
        <a:p>
          <a:pPr rtl="0"/>
          <a:r>
            <a:rPr lang="ru-RU" smtClean="0"/>
            <a:t>Этникалық мәдениет ұлтты ұлт ететін басты құндылық</a:t>
          </a:r>
          <a:endParaRPr lang="ru-RU"/>
        </a:p>
      </dgm:t>
    </dgm:pt>
    <dgm:pt modelId="{595D91BB-B3B5-48F0-9DCA-7FC70F44B1F5}" type="parTrans" cxnId="{F23706B9-35BD-4844-A084-B4ADBE8789E7}">
      <dgm:prSet/>
      <dgm:spPr/>
      <dgm:t>
        <a:bodyPr/>
        <a:lstStyle/>
        <a:p>
          <a:endParaRPr lang="ru-RU"/>
        </a:p>
      </dgm:t>
    </dgm:pt>
    <dgm:pt modelId="{A0ED7ACE-6117-46D8-8B9F-B9C910EA1F78}" type="sibTrans" cxnId="{F23706B9-35BD-4844-A084-B4ADBE8789E7}">
      <dgm:prSet/>
      <dgm:spPr/>
      <dgm:t>
        <a:bodyPr/>
        <a:lstStyle/>
        <a:p>
          <a:endParaRPr lang="ru-RU"/>
        </a:p>
      </dgm:t>
    </dgm:pt>
    <dgm:pt modelId="{5C656888-B98F-422B-9525-623D083DC51A}" type="pres">
      <dgm:prSet presAssocID="{03D55581-46AC-493C-81B6-BDE4633CC12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7CF676-7836-4EE5-8429-786575727E28}" type="pres">
      <dgm:prSet presAssocID="{8081E47C-CA0D-4695-9FDD-25D5EF106C21}" presName="dummy" presStyleCnt="0"/>
      <dgm:spPr/>
    </dgm:pt>
    <dgm:pt modelId="{09C2634F-F83F-48EF-960B-475651C436C1}" type="pres">
      <dgm:prSet presAssocID="{8081E47C-CA0D-4695-9FDD-25D5EF106C21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3101B-3E6C-4357-BFBF-06C5778DF814}" type="pres">
      <dgm:prSet presAssocID="{6E95D555-E626-454D-B6EA-F5BAA4E2A799}" presName="sibTrans" presStyleLbl="node1" presStyleIdx="0" presStyleCnt="3"/>
      <dgm:spPr/>
      <dgm:t>
        <a:bodyPr/>
        <a:lstStyle/>
        <a:p>
          <a:endParaRPr lang="ru-RU"/>
        </a:p>
      </dgm:t>
    </dgm:pt>
    <dgm:pt modelId="{4E49C2C3-A268-411E-84EA-57867263329D}" type="pres">
      <dgm:prSet presAssocID="{4EA4AAEA-8ACB-4548-9D21-CC6958EF1323}" presName="dummy" presStyleCnt="0"/>
      <dgm:spPr/>
    </dgm:pt>
    <dgm:pt modelId="{D80A714D-247A-4A85-94EC-40E956B71B24}" type="pres">
      <dgm:prSet presAssocID="{4EA4AAEA-8ACB-4548-9D21-CC6958EF1323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645C83-EA14-4E77-8364-289CF3AE2683}" type="pres">
      <dgm:prSet presAssocID="{A9570097-22BD-4329-BAF1-428328DB5E97}" presName="sibTrans" presStyleLbl="node1" presStyleIdx="1" presStyleCnt="3"/>
      <dgm:spPr/>
      <dgm:t>
        <a:bodyPr/>
        <a:lstStyle/>
        <a:p>
          <a:endParaRPr lang="ru-RU"/>
        </a:p>
      </dgm:t>
    </dgm:pt>
    <dgm:pt modelId="{2043E407-D5F5-4351-B223-E6157B293153}" type="pres">
      <dgm:prSet presAssocID="{26A0590D-112B-42C1-AF94-71DD4478112D}" presName="dummy" presStyleCnt="0"/>
      <dgm:spPr/>
    </dgm:pt>
    <dgm:pt modelId="{EC5D89A3-FD56-4E6D-BA88-586310A04B12}" type="pres">
      <dgm:prSet presAssocID="{26A0590D-112B-42C1-AF94-71DD4478112D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360165-2EDB-4857-BED3-C478B0CD6DE6}" type="pres">
      <dgm:prSet presAssocID="{A0ED7ACE-6117-46D8-8B9F-B9C910EA1F78}" presName="sibTrans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D84A88D5-F945-4433-B71B-F51735ECC9A3}" type="presOf" srcId="{26A0590D-112B-42C1-AF94-71DD4478112D}" destId="{EC5D89A3-FD56-4E6D-BA88-586310A04B12}" srcOrd="0" destOrd="0" presId="urn:microsoft.com/office/officeart/2005/8/layout/cycle1"/>
    <dgm:cxn modelId="{977CF327-2884-465E-BE9C-DC758559E19F}" type="presOf" srcId="{A0ED7ACE-6117-46D8-8B9F-B9C910EA1F78}" destId="{2F360165-2EDB-4857-BED3-C478B0CD6DE6}" srcOrd="0" destOrd="0" presId="urn:microsoft.com/office/officeart/2005/8/layout/cycle1"/>
    <dgm:cxn modelId="{042548C8-DED9-43E3-9D6E-29837819A53B}" type="presOf" srcId="{8081E47C-CA0D-4695-9FDD-25D5EF106C21}" destId="{09C2634F-F83F-48EF-960B-475651C436C1}" srcOrd="0" destOrd="0" presId="urn:microsoft.com/office/officeart/2005/8/layout/cycle1"/>
    <dgm:cxn modelId="{6FA0B785-83F0-44D2-83E3-0089C634C1CC}" type="presOf" srcId="{4EA4AAEA-8ACB-4548-9D21-CC6958EF1323}" destId="{D80A714D-247A-4A85-94EC-40E956B71B24}" srcOrd="0" destOrd="0" presId="urn:microsoft.com/office/officeart/2005/8/layout/cycle1"/>
    <dgm:cxn modelId="{B2607B5F-6D84-4A8D-9A4D-99DABDDBDA06}" type="presOf" srcId="{A9570097-22BD-4329-BAF1-428328DB5E97}" destId="{79645C83-EA14-4E77-8364-289CF3AE2683}" srcOrd="0" destOrd="0" presId="urn:microsoft.com/office/officeart/2005/8/layout/cycle1"/>
    <dgm:cxn modelId="{A4B25A14-327A-4D4A-9CB5-6F5F8659AFA6}" type="presOf" srcId="{03D55581-46AC-493C-81B6-BDE4633CC122}" destId="{5C656888-B98F-422B-9525-623D083DC51A}" srcOrd="0" destOrd="0" presId="urn:microsoft.com/office/officeart/2005/8/layout/cycle1"/>
    <dgm:cxn modelId="{94AEEDF3-F64C-4BD8-91E2-AC1192E83E80}" srcId="{03D55581-46AC-493C-81B6-BDE4633CC122}" destId="{8081E47C-CA0D-4695-9FDD-25D5EF106C21}" srcOrd="0" destOrd="0" parTransId="{57BBF7EE-5B5E-451A-9A56-30184CE1876C}" sibTransId="{6E95D555-E626-454D-B6EA-F5BAA4E2A799}"/>
    <dgm:cxn modelId="{7E92BE60-1966-4970-9945-977D4398CC83}" type="presOf" srcId="{6E95D555-E626-454D-B6EA-F5BAA4E2A799}" destId="{A7A3101B-3E6C-4357-BFBF-06C5778DF814}" srcOrd="0" destOrd="0" presId="urn:microsoft.com/office/officeart/2005/8/layout/cycle1"/>
    <dgm:cxn modelId="{DAA9E55F-1091-4792-A56B-70AEF6D55BE0}" srcId="{03D55581-46AC-493C-81B6-BDE4633CC122}" destId="{4EA4AAEA-8ACB-4548-9D21-CC6958EF1323}" srcOrd="1" destOrd="0" parTransId="{CF182459-9CE8-4477-B318-949CBDC9AFE6}" sibTransId="{A9570097-22BD-4329-BAF1-428328DB5E97}"/>
    <dgm:cxn modelId="{F23706B9-35BD-4844-A084-B4ADBE8789E7}" srcId="{03D55581-46AC-493C-81B6-BDE4633CC122}" destId="{26A0590D-112B-42C1-AF94-71DD4478112D}" srcOrd="2" destOrd="0" parTransId="{595D91BB-B3B5-48F0-9DCA-7FC70F44B1F5}" sibTransId="{A0ED7ACE-6117-46D8-8B9F-B9C910EA1F78}"/>
    <dgm:cxn modelId="{8DEB8A03-A7E2-47D1-A3B0-EDE1798BB416}" type="presParOf" srcId="{5C656888-B98F-422B-9525-623D083DC51A}" destId="{1B7CF676-7836-4EE5-8429-786575727E28}" srcOrd="0" destOrd="0" presId="urn:microsoft.com/office/officeart/2005/8/layout/cycle1"/>
    <dgm:cxn modelId="{B99EBCB6-E688-424D-9A54-934CCFD4C801}" type="presParOf" srcId="{5C656888-B98F-422B-9525-623D083DC51A}" destId="{09C2634F-F83F-48EF-960B-475651C436C1}" srcOrd="1" destOrd="0" presId="urn:microsoft.com/office/officeart/2005/8/layout/cycle1"/>
    <dgm:cxn modelId="{C381F7A9-9AD2-4745-8331-3B5F4EBBD244}" type="presParOf" srcId="{5C656888-B98F-422B-9525-623D083DC51A}" destId="{A7A3101B-3E6C-4357-BFBF-06C5778DF814}" srcOrd="2" destOrd="0" presId="urn:microsoft.com/office/officeart/2005/8/layout/cycle1"/>
    <dgm:cxn modelId="{1C0CA45A-185B-48F8-B398-B27718752263}" type="presParOf" srcId="{5C656888-B98F-422B-9525-623D083DC51A}" destId="{4E49C2C3-A268-411E-84EA-57867263329D}" srcOrd="3" destOrd="0" presId="urn:microsoft.com/office/officeart/2005/8/layout/cycle1"/>
    <dgm:cxn modelId="{33EC8AC8-3E17-4DE7-9B32-C6FFEB64B448}" type="presParOf" srcId="{5C656888-B98F-422B-9525-623D083DC51A}" destId="{D80A714D-247A-4A85-94EC-40E956B71B24}" srcOrd="4" destOrd="0" presId="urn:microsoft.com/office/officeart/2005/8/layout/cycle1"/>
    <dgm:cxn modelId="{105F7C84-5C1B-400E-9234-86063AAD0BE6}" type="presParOf" srcId="{5C656888-B98F-422B-9525-623D083DC51A}" destId="{79645C83-EA14-4E77-8364-289CF3AE2683}" srcOrd="5" destOrd="0" presId="urn:microsoft.com/office/officeart/2005/8/layout/cycle1"/>
    <dgm:cxn modelId="{BC9BE6DF-667B-4611-B7CD-BF6ECB3BA7EC}" type="presParOf" srcId="{5C656888-B98F-422B-9525-623D083DC51A}" destId="{2043E407-D5F5-4351-B223-E6157B293153}" srcOrd="6" destOrd="0" presId="urn:microsoft.com/office/officeart/2005/8/layout/cycle1"/>
    <dgm:cxn modelId="{2319372F-AC78-49A6-87A2-FEAC4B1C4F26}" type="presParOf" srcId="{5C656888-B98F-422B-9525-623D083DC51A}" destId="{EC5D89A3-FD56-4E6D-BA88-586310A04B12}" srcOrd="7" destOrd="0" presId="urn:microsoft.com/office/officeart/2005/8/layout/cycle1"/>
    <dgm:cxn modelId="{1E7959EB-109A-4556-81E2-8075C19DC1E0}" type="presParOf" srcId="{5C656888-B98F-422B-9525-623D083DC51A}" destId="{2F360165-2EDB-4857-BED3-C478B0CD6DE6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BB0138-BC28-4C25-B100-7E0A703FB6F9}">
      <dsp:nvSpPr>
        <dsp:cNvPr id="0" name=""/>
        <dsp:cNvSpPr/>
      </dsp:nvSpPr>
      <dsp:spPr>
        <a:xfrm>
          <a:off x="2992211" y="48985"/>
          <a:ext cx="2547256" cy="25472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Мәдениет – адамның өмір сүруі барысында жасаған рухани және материалдық байлықтарының жиынтығы.</a:t>
          </a:r>
          <a:endParaRPr lang="ru-RU" sz="1000" kern="1200"/>
        </a:p>
      </dsp:txBody>
      <dsp:txXfrm>
        <a:off x="3286125" y="391885"/>
        <a:ext cx="1959428" cy="808264"/>
      </dsp:txXfrm>
    </dsp:sp>
    <dsp:sp modelId="{BFE5B2B2-87B7-4643-B7B2-89D38DD644C2}">
      <dsp:nvSpPr>
        <dsp:cNvPr id="0" name=""/>
        <dsp:cNvSpPr/>
      </dsp:nvSpPr>
      <dsp:spPr>
        <a:xfrm>
          <a:off x="4118882" y="1175657"/>
          <a:ext cx="2547256" cy="25472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Араб тілінен «маданият» – «қала», латынша – «өңдеу», «тәрбиелеу» деген мағына береді.</a:t>
          </a:r>
          <a:endParaRPr lang="ru-RU" sz="1000" kern="1200"/>
        </a:p>
      </dsp:txBody>
      <dsp:txXfrm>
        <a:off x="5490482" y="1469571"/>
        <a:ext cx="979714" cy="1959428"/>
      </dsp:txXfrm>
    </dsp:sp>
    <dsp:sp modelId="{47821FF0-CB3D-4C31-A999-71A3CAC26219}">
      <dsp:nvSpPr>
        <dsp:cNvPr id="0" name=""/>
        <dsp:cNvSpPr/>
      </dsp:nvSpPr>
      <dsp:spPr>
        <a:xfrm>
          <a:off x="2992211" y="2302328"/>
          <a:ext cx="2547256" cy="25472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Ол тек өнер мен ғылым емес, сонымен қатар әдет-ғұрып, тәртіп, өмір салты, қарым-қатынас үлгілері, тіпті тазалық ережелеріне дейінгі ұғымдарды қамтиды.</a:t>
          </a:r>
          <a:endParaRPr lang="ru-RU" sz="1000" kern="1200"/>
        </a:p>
      </dsp:txBody>
      <dsp:txXfrm>
        <a:off x="3286125" y="3698421"/>
        <a:ext cx="1959428" cy="808264"/>
      </dsp:txXfrm>
    </dsp:sp>
    <dsp:sp modelId="{F98972BA-BBCE-4799-BEE8-11D4CEC0AB30}">
      <dsp:nvSpPr>
        <dsp:cNvPr id="0" name=""/>
        <dsp:cNvSpPr/>
      </dsp:nvSpPr>
      <dsp:spPr>
        <a:xfrm>
          <a:off x="1865539" y="1175657"/>
          <a:ext cx="2547256" cy="25472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Мәдениет – адам баласының әлеуметтік тәжірибесінің көрінісі.</a:t>
          </a:r>
          <a:endParaRPr lang="ru-RU" sz="1000" kern="1200"/>
        </a:p>
      </dsp:txBody>
      <dsp:txXfrm>
        <a:off x="2061482" y="1469571"/>
        <a:ext cx="979714" cy="195942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CB8BF-42FB-4AB1-873F-8F3796584137}">
      <dsp:nvSpPr>
        <dsp:cNvPr id="0" name=""/>
        <dsp:cNvSpPr/>
      </dsp:nvSpPr>
      <dsp:spPr>
        <a:xfrm rot="5400000">
          <a:off x="383010" y="1816144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186FF-43BF-4F6F-8FDC-BDB8C0B90BDC}">
      <dsp:nvSpPr>
        <dsp:cNvPr id="0" name=""/>
        <dsp:cNvSpPr/>
      </dsp:nvSpPr>
      <dsp:spPr>
        <a:xfrm>
          <a:off x="191941" y="2385225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Мәдениет – адамның ішкі жан дүниесін, адамгершілік дәрежесін көрсететін басты категория</a:t>
          </a:r>
          <a:endParaRPr lang="ru-RU" sz="1400" kern="1200"/>
        </a:p>
      </dsp:txBody>
      <dsp:txXfrm>
        <a:off x="191941" y="2385225"/>
        <a:ext cx="1719530" cy="1507269"/>
      </dsp:txXfrm>
    </dsp:sp>
    <dsp:sp modelId="{DFBBB6B4-B86C-470A-8508-21A8BDCC37AE}">
      <dsp:nvSpPr>
        <dsp:cNvPr id="0" name=""/>
        <dsp:cNvSpPr/>
      </dsp:nvSpPr>
      <dsp:spPr>
        <a:xfrm>
          <a:off x="1587032" y="1675922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820DD-DDB1-44BF-9F61-57626F085621}">
      <dsp:nvSpPr>
        <dsp:cNvPr id="0" name=""/>
        <dsp:cNvSpPr/>
      </dsp:nvSpPr>
      <dsp:spPr>
        <a:xfrm rot="5400000">
          <a:off x="2488051" y="1295250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EB2A21-4F95-4350-B9A4-B19C72F56DA1}">
      <dsp:nvSpPr>
        <dsp:cNvPr id="0" name=""/>
        <dsp:cNvSpPr/>
      </dsp:nvSpPr>
      <dsp:spPr>
        <a:xfrm>
          <a:off x="2296983" y="1864330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Адам мәдениетті меңгере отырып, өзін де, қоғамды да дамытады</a:t>
          </a:r>
          <a:endParaRPr lang="ru-RU" sz="1400" kern="1200"/>
        </a:p>
      </dsp:txBody>
      <dsp:txXfrm>
        <a:off x="2296983" y="1864330"/>
        <a:ext cx="1719530" cy="1507269"/>
      </dsp:txXfrm>
    </dsp:sp>
    <dsp:sp modelId="{1ED3AF1D-6ACF-401C-A8B2-2112C3B3BD20}">
      <dsp:nvSpPr>
        <dsp:cNvPr id="0" name=""/>
        <dsp:cNvSpPr/>
      </dsp:nvSpPr>
      <dsp:spPr>
        <a:xfrm>
          <a:off x="3692074" y="1155027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1C352A-6C26-43EC-A57A-D57A17762E7D}">
      <dsp:nvSpPr>
        <dsp:cNvPr id="0" name=""/>
        <dsp:cNvSpPr/>
      </dsp:nvSpPr>
      <dsp:spPr>
        <a:xfrm rot="5400000">
          <a:off x="4593093" y="774355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A68C6-53DF-4E60-B4A0-E546C6458781}">
      <dsp:nvSpPr>
        <dsp:cNvPr id="0" name=""/>
        <dsp:cNvSpPr/>
      </dsp:nvSpPr>
      <dsp:spPr>
        <a:xfrm>
          <a:off x="4402024" y="1343436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Мәдениетсіз адам – әлеуметтік кеңістіктен тыс қалады</a:t>
          </a:r>
          <a:endParaRPr lang="ru-RU" sz="1400" kern="1200"/>
        </a:p>
      </dsp:txBody>
      <dsp:txXfrm>
        <a:off x="4402024" y="1343436"/>
        <a:ext cx="1719530" cy="1507269"/>
      </dsp:txXfrm>
    </dsp:sp>
    <dsp:sp modelId="{2C4696B5-8575-401D-AC62-57D1D0076638}">
      <dsp:nvSpPr>
        <dsp:cNvPr id="0" name=""/>
        <dsp:cNvSpPr/>
      </dsp:nvSpPr>
      <dsp:spPr>
        <a:xfrm>
          <a:off x="5797115" y="634133"/>
          <a:ext cx="324439" cy="32443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CE6FF-E591-43D7-9435-A5ECCA88275B}">
      <dsp:nvSpPr>
        <dsp:cNvPr id="0" name=""/>
        <dsp:cNvSpPr/>
      </dsp:nvSpPr>
      <dsp:spPr>
        <a:xfrm rot="5400000">
          <a:off x="6698134" y="253461"/>
          <a:ext cx="1144638" cy="190465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7068E5-6915-4674-A6BE-EF5237E51E29}">
      <dsp:nvSpPr>
        <dsp:cNvPr id="0" name=""/>
        <dsp:cNvSpPr/>
      </dsp:nvSpPr>
      <dsp:spPr>
        <a:xfrm>
          <a:off x="6507066" y="822541"/>
          <a:ext cx="1719530" cy="1507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Мәдениет – тұлға мен қоғам арасындағы диалог</a:t>
          </a:r>
          <a:endParaRPr lang="ru-RU" sz="1400" kern="1200"/>
        </a:p>
      </dsp:txBody>
      <dsp:txXfrm>
        <a:off x="6507066" y="822541"/>
        <a:ext cx="1719530" cy="150726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66DAB-8D08-4AAC-8AA9-1D5C4794570A}">
      <dsp:nvSpPr>
        <dsp:cNvPr id="0" name=""/>
        <dsp:cNvSpPr/>
      </dsp:nvSpPr>
      <dsp:spPr>
        <a:xfrm>
          <a:off x="4751" y="160296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Мәдениет – қоғамның рухани және материалдық байлығының жиынтығы</a:t>
          </a:r>
          <a:endParaRPr lang="ru-RU" sz="1000" kern="1200"/>
        </a:p>
      </dsp:txBody>
      <dsp:txXfrm>
        <a:off x="198065" y="1796279"/>
        <a:ext cx="933403" cy="933403"/>
      </dsp:txXfrm>
    </dsp:sp>
    <dsp:sp modelId="{18E72618-1EBC-4D82-878F-D139B5A971DC}">
      <dsp:nvSpPr>
        <dsp:cNvPr id="0" name=""/>
        <dsp:cNvSpPr/>
      </dsp:nvSpPr>
      <dsp:spPr>
        <a:xfrm>
          <a:off x="1431968" y="1880172"/>
          <a:ext cx="765618" cy="76561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533451" y="2172944"/>
        <a:ext cx="562652" cy="180074"/>
      </dsp:txXfrm>
    </dsp:sp>
    <dsp:sp modelId="{004A770E-C300-4E81-8507-6B2F1E50CECF}">
      <dsp:nvSpPr>
        <dsp:cNvPr id="0" name=""/>
        <dsp:cNvSpPr/>
      </dsp:nvSpPr>
      <dsp:spPr>
        <a:xfrm>
          <a:off x="2304773" y="160296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Қазақ мәдениеті – ғасырлар бойы қалыптасқан құндылықтар жүйесі</a:t>
          </a:r>
          <a:endParaRPr lang="ru-RU" sz="1000" kern="1200"/>
        </a:p>
      </dsp:txBody>
      <dsp:txXfrm>
        <a:off x="2498087" y="1796279"/>
        <a:ext cx="933403" cy="933403"/>
      </dsp:txXfrm>
    </dsp:sp>
    <dsp:sp modelId="{F5076474-4D43-43F1-BD13-74157D2C9631}">
      <dsp:nvSpPr>
        <dsp:cNvPr id="0" name=""/>
        <dsp:cNvSpPr/>
      </dsp:nvSpPr>
      <dsp:spPr>
        <a:xfrm>
          <a:off x="3731990" y="1880172"/>
          <a:ext cx="765618" cy="76561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833473" y="2172944"/>
        <a:ext cx="562652" cy="180074"/>
      </dsp:txXfrm>
    </dsp:sp>
    <dsp:sp modelId="{B4CF5F87-40F9-4727-A190-EF71CB3179E8}">
      <dsp:nvSpPr>
        <dsp:cNvPr id="0" name=""/>
        <dsp:cNvSpPr/>
      </dsp:nvSpPr>
      <dsp:spPr>
        <a:xfrm>
          <a:off x="4604795" y="160296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Мәдениетті сақтау – ұлттық бірегейлікті сақтау</a:t>
          </a:r>
          <a:endParaRPr lang="ru-RU" sz="1000" kern="1200"/>
        </a:p>
      </dsp:txBody>
      <dsp:txXfrm>
        <a:off x="4798109" y="1796279"/>
        <a:ext cx="933403" cy="933403"/>
      </dsp:txXfrm>
    </dsp:sp>
    <dsp:sp modelId="{74F32A0A-537B-418A-9CB6-B1775C9E83AB}">
      <dsp:nvSpPr>
        <dsp:cNvPr id="0" name=""/>
        <dsp:cNvSpPr/>
      </dsp:nvSpPr>
      <dsp:spPr>
        <a:xfrm>
          <a:off x="6032013" y="1880172"/>
          <a:ext cx="765618" cy="76561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6133496" y="2037889"/>
        <a:ext cx="562652" cy="450184"/>
      </dsp:txXfrm>
    </dsp:sp>
    <dsp:sp modelId="{E241466B-0078-4BDB-A9D4-3822D547D531}">
      <dsp:nvSpPr>
        <dsp:cNvPr id="0" name=""/>
        <dsp:cNvSpPr/>
      </dsp:nvSpPr>
      <dsp:spPr>
        <a:xfrm>
          <a:off x="6904817" y="1602965"/>
          <a:ext cx="1320031" cy="1320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Пәннің мазмұны осы мәселелерді тереңірек ашуға бағытталады</a:t>
          </a:r>
          <a:endParaRPr lang="ru-RU" sz="1000" kern="1200"/>
        </a:p>
      </dsp:txBody>
      <dsp:txXfrm>
        <a:off x="7098131" y="1796279"/>
        <a:ext cx="933403" cy="933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0B011D-4915-45E7-8ADB-14425534ACD5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49E86-902B-4DC4-AF37-2C74167DD181}">
      <dsp:nvSpPr>
        <dsp:cNvPr id="0" name=""/>
        <dsp:cNvSpPr/>
      </dsp:nvSpPr>
      <dsp:spPr>
        <a:xfrm>
          <a:off x="3775352" y="453038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Мәдениет – әр этностың өзін-өзі танып-білу құралы.</a:t>
          </a:r>
          <a:endParaRPr lang="ru-RU" sz="1400" kern="1200"/>
        </a:p>
      </dsp:txBody>
      <dsp:txXfrm>
        <a:off x="3814620" y="492306"/>
        <a:ext cx="2863339" cy="725883"/>
      </dsp:txXfrm>
    </dsp:sp>
    <dsp:sp modelId="{F6EC6C3F-D365-4C32-A283-337CE03942ED}">
      <dsp:nvSpPr>
        <dsp:cNvPr id="0" name=""/>
        <dsp:cNvSpPr/>
      </dsp:nvSpPr>
      <dsp:spPr>
        <a:xfrm>
          <a:off x="3775352" y="1358009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Этникалық мәдениет – этностың тарихи даму жолындағы құндылықтар жиынтығы.</a:t>
          </a:r>
          <a:endParaRPr lang="ru-RU" sz="1400" kern="1200"/>
        </a:p>
      </dsp:txBody>
      <dsp:txXfrm>
        <a:off x="3814620" y="1397277"/>
        <a:ext cx="2863339" cy="725883"/>
      </dsp:txXfrm>
    </dsp:sp>
    <dsp:sp modelId="{0014975C-1C38-4332-A77E-97B795E1F303}">
      <dsp:nvSpPr>
        <dsp:cNvPr id="0" name=""/>
        <dsp:cNvSpPr/>
      </dsp:nvSpPr>
      <dsp:spPr>
        <a:xfrm>
          <a:off x="3775352" y="2262981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Тіл, дәстүр, дін, әдет-ғұрып арқылы этностың өмір сүру формасы айқындалады.</a:t>
          </a:r>
          <a:endParaRPr lang="ru-RU" sz="1400" kern="1200"/>
        </a:p>
      </dsp:txBody>
      <dsp:txXfrm>
        <a:off x="3814620" y="2302249"/>
        <a:ext cx="2863339" cy="725883"/>
      </dsp:txXfrm>
    </dsp:sp>
    <dsp:sp modelId="{02D9DFB9-452E-475D-8B1E-14589EC6CCAA}">
      <dsp:nvSpPr>
        <dsp:cNvPr id="0" name=""/>
        <dsp:cNvSpPr/>
      </dsp:nvSpPr>
      <dsp:spPr>
        <a:xfrm>
          <a:off x="3775352" y="3167953"/>
          <a:ext cx="2941875" cy="8044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Мәдениет этностың тарихи, географиялық, әлеуметтік болмысының көрінісі.</a:t>
          </a:r>
          <a:endParaRPr lang="ru-RU" sz="1400" kern="1200"/>
        </a:p>
      </dsp:txBody>
      <dsp:txXfrm>
        <a:off x="3814620" y="3207221"/>
        <a:ext cx="2863339" cy="7258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7DA9A-AE3B-4BC9-AFEC-2F07F24E78BC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912831-35E3-48F6-AABE-95C2A5F19F21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Этникалық мәдениет – белгілі бір этносқа тән салт-дәстүр, наным-сенім, дүниетаным, өнер мен фольклор.</a:t>
          </a:r>
          <a:endParaRPr lang="ru-RU" sz="1400" kern="1200"/>
        </a:p>
      </dsp:txBody>
      <dsp:txXfrm>
        <a:off x="2367950" y="516132"/>
        <a:ext cx="1592793" cy="1592793"/>
      </dsp:txXfrm>
    </dsp:sp>
    <dsp:sp modelId="{9C96B241-6914-4A69-8319-B6CBA58B07EA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Ол арқылы ұлт өз даралығын сақтайды және оны келесі ұрпаққа жеткізеді.</a:t>
          </a:r>
          <a:endParaRPr lang="ru-RU" sz="1400" kern="1200"/>
        </a:p>
      </dsp:txBody>
      <dsp:txXfrm>
        <a:off x="4268855" y="516132"/>
        <a:ext cx="1592793" cy="1592793"/>
      </dsp:txXfrm>
    </dsp:sp>
    <dsp:sp modelId="{C5E23811-7C22-48B9-AF31-F97382B909FB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Этникалық мәдениеттің негізі – табиғи орта, тіл, дін, ата-тек жүйесі.</a:t>
          </a:r>
          <a:endParaRPr lang="ru-RU" sz="1400" kern="1200"/>
        </a:p>
      </dsp:txBody>
      <dsp:txXfrm>
        <a:off x="2367950" y="2417036"/>
        <a:ext cx="1592793" cy="1592793"/>
      </dsp:txXfrm>
    </dsp:sp>
    <dsp:sp modelId="{D021EBEB-0429-47CA-861E-D6A0BF228997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Этникалық мәдениет этностың рухани иммунитеті мен бірегейлігінің тірегі.</a:t>
          </a:r>
          <a:endParaRPr lang="ru-RU" sz="1400" kern="1200"/>
        </a:p>
      </dsp:txBody>
      <dsp:txXfrm>
        <a:off x="4268855" y="2417036"/>
        <a:ext cx="1592793" cy="15927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8A9E7-2B1C-40D8-BBAE-2087A6336915}">
      <dsp:nvSpPr>
        <dsp:cNvPr id="0" name=""/>
        <dsp:cNvSpPr/>
      </dsp:nvSpPr>
      <dsp:spPr>
        <a:xfrm>
          <a:off x="1134098" y="0"/>
          <a:ext cx="2262981" cy="226298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Салт-дәстүрлер – ғасырлар бойы қалыптасқан, тәрбиелік, дүниетанымдық және әлеуметтік мәні бар құбылыс.</a:t>
          </a:r>
          <a:endParaRPr lang="ru-RU" sz="1000" kern="1200"/>
        </a:p>
      </dsp:txBody>
      <dsp:txXfrm>
        <a:off x="1699843" y="1131491"/>
        <a:ext cx="1131491" cy="1131490"/>
      </dsp:txXfrm>
    </dsp:sp>
    <dsp:sp modelId="{CA11A52E-D382-46D4-9F18-42D6C4D6CE19}">
      <dsp:nvSpPr>
        <dsp:cNvPr id="0" name=""/>
        <dsp:cNvSpPr/>
      </dsp:nvSpPr>
      <dsp:spPr>
        <a:xfrm>
          <a:off x="2607" y="2262981"/>
          <a:ext cx="2262981" cy="226298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Мысалы: бесікке салу, тұсау кесу, ас беру, бата беру – бәрі мәдени кодтың бір бөлігі.</a:t>
          </a:r>
          <a:endParaRPr lang="ru-RU" sz="1000" kern="1200"/>
        </a:p>
      </dsp:txBody>
      <dsp:txXfrm>
        <a:off x="568352" y="3394472"/>
        <a:ext cx="1131491" cy="1131490"/>
      </dsp:txXfrm>
    </dsp:sp>
    <dsp:sp modelId="{3AF40F8D-4A75-464F-815D-6021D33B33EB}">
      <dsp:nvSpPr>
        <dsp:cNvPr id="0" name=""/>
        <dsp:cNvSpPr/>
      </dsp:nvSpPr>
      <dsp:spPr>
        <a:xfrm rot="10800000">
          <a:off x="1134098" y="2262981"/>
          <a:ext cx="2262981" cy="226298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Олар ұлттың болмысын, мінезін, өмір сүру тәртібін көрсетеді.</a:t>
          </a:r>
          <a:endParaRPr lang="ru-RU" sz="1000" kern="1200"/>
        </a:p>
      </dsp:txBody>
      <dsp:txXfrm rot="10800000">
        <a:off x="1699843" y="2262981"/>
        <a:ext cx="1131491" cy="1131490"/>
      </dsp:txXfrm>
    </dsp:sp>
    <dsp:sp modelId="{FB05280D-4CAA-4BEE-B787-6C12BD00A25E}">
      <dsp:nvSpPr>
        <dsp:cNvPr id="0" name=""/>
        <dsp:cNvSpPr/>
      </dsp:nvSpPr>
      <dsp:spPr>
        <a:xfrm>
          <a:off x="2265589" y="2262981"/>
          <a:ext cx="2262981" cy="226298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Әдет-ғұрып – этникалық тәжірибе мен даналықтың көрінісі.</a:t>
          </a:r>
          <a:endParaRPr lang="ru-RU" sz="1000" kern="1200"/>
        </a:p>
      </dsp:txBody>
      <dsp:txXfrm>
        <a:off x="2831334" y="3394472"/>
        <a:ext cx="1131491" cy="1131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AD00F5-55D7-4C55-961A-B8FE54DA5C3D}">
      <dsp:nvSpPr>
        <dsp:cNvPr id="0" name=""/>
        <dsp:cNvSpPr/>
      </dsp:nvSpPr>
      <dsp:spPr>
        <a:xfrm>
          <a:off x="0" y="449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Қазақ халқының рухани мәдениетінде мынадай құндылықтар маңызды рөл атқарады:</a:t>
          </a:r>
          <a:endParaRPr lang="ru-RU" sz="1500" b="1" kern="1200" dirty="0"/>
        </a:p>
      </dsp:txBody>
      <dsp:txXfrm>
        <a:off x="29128" y="74059"/>
        <a:ext cx="4456594" cy="538444"/>
      </dsp:txXfrm>
    </dsp:sp>
    <dsp:sp modelId="{3F4F6ADE-8DC7-4C38-948A-154FB3650CDA}">
      <dsp:nvSpPr>
        <dsp:cNvPr id="0" name=""/>
        <dsp:cNvSpPr/>
      </dsp:nvSpPr>
      <dsp:spPr>
        <a:xfrm>
          <a:off x="0" y="6848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Үлкенге құрмет, кішіге ізет</a:t>
          </a:r>
          <a:endParaRPr lang="ru-RU" sz="1500" kern="1200"/>
        </a:p>
      </dsp:txBody>
      <dsp:txXfrm>
        <a:off x="29128" y="713959"/>
        <a:ext cx="4456594" cy="538444"/>
      </dsp:txXfrm>
    </dsp:sp>
    <dsp:sp modelId="{9EC0A28B-D87A-4527-AC27-5B2474444E8A}">
      <dsp:nvSpPr>
        <dsp:cNvPr id="0" name=""/>
        <dsp:cNvSpPr/>
      </dsp:nvSpPr>
      <dsp:spPr>
        <a:xfrm>
          <a:off x="0" y="13247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Аруаққа сену, ата-баба рухына тағзым</a:t>
          </a:r>
          <a:endParaRPr lang="ru-RU" sz="1500" kern="1200"/>
        </a:p>
      </dsp:txBody>
      <dsp:txXfrm>
        <a:off x="29128" y="1353859"/>
        <a:ext cx="4456594" cy="538444"/>
      </dsp:txXfrm>
    </dsp:sp>
    <dsp:sp modelId="{4A1DF189-9464-4FDE-9753-D73BE9130C43}">
      <dsp:nvSpPr>
        <dsp:cNvPr id="0" name=""/>
        <dsp:cNvSpPr/>
      </dsp:nvSpPr>
      <dsp:spPr>
        <a:xfrm>
          <a:off x="0" y="19646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Қонақжайлық</a:t>
          </a:r>
          <a:endParaRPr lang="ru-RU" sz="1500" kern="1200"/>
        </a:p>
      </dsp:txBody>
      <dsp:txXfrm>
        <a:off x="29128" y="1993759"/>
        <a:ext cx="4456594" cy="538444"/>
      </dsp:txXfrm>
    </dsp:sp>
    <dsp:sp modelId="{1DB17358-BCB8-4AB4-A232-515B867E340E}">
      <dsp:nvSpPr>
        <dsp:cNvPr id="0" name=""/>
        <dsp:cNvSpPr/>
      </dsp:nvSpPr>
      <dsp:spPr>
        <a:xfrm>
          <a:off x="0" y="26045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Табиғатпен үйлесімді өмір сүру</a:t>
          </a:r>
          <a:endParaRPr lang="ru-RU" sz="1500" kern="1200"/>
        </a:p>
      </dsp:txBody>
      <dsp:txXfrm>
        <a:off x="29128" y="2633659"/>
        <a:ext cx="4456594" cy="538444"/>
      </dsp:txXfrm>
    </dsp:sp>
    <dsp:sp modelId="{6B819BDC-9764-43F6-931E-205CC048FEA0}">
      <dsp:nvSpPr>
        <dsp:cNvPr id="0" name=""/>
        <dsp:cNvSpPr/>
      </dsp:nvSpPr>
      <dsp:spPr>
        <a:xfrm>
          <a:off x="0" y="32444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Сөз қадірін білу, шешендік өнер</a:t>
          </a:r>
          <a:endParaRPr lang="ru-RU" sz="1500" kern="1200"/>
        </a:p>
      </dsp:txBody>
      <dsp:txXfrm>
        <a:off x="29128" y="3273559"/>
        <a:ext cx="4456594" cy="538444"/>
      </dsp:txXfrm>
    </dsp:sp>
    <dsp:sp modelId="{6FE98C17-D731-4CB9-90F0-4E2E0CE7C7B2}">
      <dsp:nvSpPr>
        <dsp:cNvPr id="0" name=""/>
        <dsp:cNvSpPr/>
      </dsp:nvSpPr>
      <dsp:spPr>
        <a:xfrm>
          <a:off x="0" y="3884331"/>
          <a:ext cx="4514850" cy="596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Бұл элементтер тек моральдық емес, философиялық негізге ие.</a:t>
          </a:r>
          <a:endParaRPr lang="ru-RU" sz="1500" kern="1200"/>
        </a:p>
      </dsp:txBody>
      <dsp:txXfrm>
        <a:off x="29128" y="3913459"/>
        <a:ext cx="4456594" cy="5384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C8C14-3C8A-4F25-B6E2-716704464F32}">
      <dsp:nvSpPr>
        <dsp:cNvPr id="0" name=""/>
        <dsp:cNvSpPr/>
      </dsp:nvSpPr>
      <dsp:spPr>
        <a:xfrm>
          <a:off x="1506" y="710021"/>
          <a:ext cx="1731912" cy="8659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Материалдық мәдениет – </a:t>
          </a:r>
          <a:r>
            <a:rPr lang="ru-RU" sz="1100" kern="1200" dirty="0" smtClean="0"/>
            <a:t>адамның күнделікті </a:t>
          </a:r>
          <a:r>
            <a:rPr lang="ru-RU" sz="1100" kern="1200" dirty="0" err="1" smtClean="0"/>
            <a:t>өміріне</a:t>
          </a:r>
          <a:r>
            <a:rPr lang="ru-RU" sz="1100" kern="1200" dirty="0" smtClean="0"/>
            <a:t> қажет </a:t>
          </a:r>
          <a:r>
            <a:rPr lang="ru-RU" sz="1100" kern="1200" dirty="0" err="1" smtClean="0"/>
            <a:t>заттар</a:t>
          </a:r>
          <a:r>
            <a:rPr lang="ru-RU" sz="1100" kern="1200" dirty="0" smtClean="0"/>
            <a:t> мен </a:t>
          </a:r>
          <a:r>
            <a:rPr lang="ru-RU" sz="1100" kern="1200" dirty="0" err="1" smtClean="0"/>
            <a:t>құралдардың</a:t>
          </a:r>
          <a:r>
            <a:rPr lang="ru-RU" sz="1100" kern="1200" dirty="0" smtClean="0"/>
            <a:t> </a:t>
          </a:r>
          <a:r>
            <a:rPr lang="ru-RU" sz="1100" kern="1200" dirty="0" err="1" smtClean="0"/>
            <a:t>жиынтығы</a:t>
          </a:r>
          <a:r>
            <a:rPr lang="ru-RU" sz="1100" kern="1200" dirty="0" smtClean="0"/>
            <a:t>.</a:t>
          </a:r>
          <a:endParaRPr lang="ru-RU" sz="1100" kern="1200" dirty="0"/>
        </a:p>
      </dsp:txBody>
      <dsp:txXfrm>
        <a:off x="26869" y="735384"/>
        <a:ext cx="1681186" cy="815230"/>
      </dsp:txXfrm>
    </dsp:sp>
    <dsp:sp modelId="{D37C3745-0394-4DF4-9E96-64094F03A872}">
      <dsp:nvSpPr>
        <dsp:cNvPr id="0" name=""/>
        <dsp:cNvSpPr/>
      </dsp:nvSpPr>
      <dsp:spPr>
        <a:xfrm>
          <a:off x="2166397" y="710021"/>
          <a:ext cx="1731912" cy="8659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Үй, киім, көлік, еңбек құралдары, ғимараттар, техника, т.б.</a:t>
          </a:r>
          <a:endParaRPr lang="ru-RU" sz="1100" kern="1200"/>
        </a:p>
      </dsp:txBody>
      <dsp:txXfrm>
        <a:off x="2191760" y="735384"/>
        <a:ext cx="1681186" cy="815230"/>
      </dsp:txXfrm>
    </dsp:sp>
    <dsp:sp modelId="{559F23CE-DB80-4EB8-ADBF-FA4C3AFDDACE}">
      <dsp:nvSpPr>
        <dsp:cNvPr id="0" name=""/>
        <dsp:cNvSpPr/>
      </dsp:nvSpPr>
      <dsp:spPr>
        <a:xfrm>
          <a:off x="4331289" y="710021"/>
          <a:ext cx="1731912" cy="8659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Материалдық мәдениет арқылы рухани мәдениет те таралады:</a:t>
          </a:r>
          <a:endParaRPr lang="ru-RU" sz="1100" kern="1200"/>
        </a:p>
      </dsp:txBody>
      <dsp:txXfrm>
        <a:off x="4356652" y="735384"/>
        <a:ext cx="1681186" cy="815230"/>
      </dsp:txXfrm>
    </dsp:sp>
    <dsp:sp modelId="{06C6D184-CDFE-46FD-BB16-A9F9BF43E720}">
      <dsp:nvSpPr>
        <dsp:cNvPr id="0" name=""/>
        <dsp:cNvSpPr/>
      </dsp:nvSpPr>
      <dsp:spPr>
        <a:xfrm>
          <a:off x="6496180" y="710021"/>
          <a:ext cx="1731912" cy="8659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Мысалы, кітап, компьютер, теледидар – ақпарат таратушы құрал</a:t>
          </a:r>
          <a:endParaRPr lang="ru-RU" sz="1100" kern="1200"/>
        </a:p>
      </dsp:txBody>
      <dsp:txXfrm>
        <a:off x="6521543" y="735384"/>
        <a:ext cx="1681186" cy="8152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6A2DB-596A-4BA0-8EDD-D37068D701B5}">
      <dsp:nvSpPr>
        <dsp:cNvPr id="0" name=""/>
        <dsp:cNvSpPr/>
      </dsp:nvSpPr>
      <dsp:spPr>
        <a:xfrm>
          <a:off x="0" y="250485"/>
          <a:ext cx="4024993" cy="402499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8ECC5E-D630-4332-ABAF-34280D3EE68E}">
      <dsp:nvSpPr>
        <dsp:cNvPr id="0" name=""/>
        <dsp:cNvSpPr/>
      </dsp:nvSpPr>
      <dsp:spPr>
        <a:xfrm>
          <a:off x="382374" y="632859"/>
          <a:ext cx="1569747" cy="1569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Екі мәдениет өзара тығыз байланысты.</a:t>
          </a:r>
          <a:endParaRPr lang="ru-RU" sz="1300" kern="1200"/>
        </a:p>
      </dsp:txBody>
      <dsp:txXfrm>
        <a:off x="459003" y="709488"/>
        <a:ext cx="1416489" cy="1416489"/>
      </dsp:txXfrm>
    </dsp:sp>
    <dsp:sp modelId="{80294450-3873-4060-A8D1-96E1A75521E6}">
      <dsp:nvSpPr>
        <dsp:cNvPr id="0" name=""/>
        <dsp:cNvSpPr/>
      </dsp:nvSpPr>
      <dsp:spPr>
        <a:xfrm>
          <a:off x="2072871" y="632859"/>
          <a:ext cx="1569747" cy="1569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Рухани мәдениетті жүзеге асыру үшін материалдық база қажет.</a:t>
          </a:r>
          <a:endParaRPr lang="ru-RU" sz="1300" kern="1200"/>
        </a:p>
      </dsp:txBody>
      <dsp:txXfrm>
        <a:off x="2149500" y="709488"/>
        <a:ext cx="1416489" cy="1416489"/>
      </dsp:txXfrm>
    </dsp:sp>
    <dsp:sp modelId="{89B48BC2-C0FA-4850-BC83-76AA5D291EB0}">
      <dsp:nvSpPr>
        <dsp:cNvPr id="0" name=""/>
        <dsp:cNvSpPr/>
      </dsp:nvSpPr>
      <dsp:spPr>
        <a:xfrm>
          <a:off x="382374" y="2323356"/>
          <a:ext cx="1569747" cy="1569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Би, ән, жыр – аспаптарсыз орындалмайды.</a:t>
          </a:r>
          <a:endParaRPr lang="ru-RU" sz="1300" kern="1200"/>
        </a:p>
      </dsp:txBody>
      <dsp:txXfrm>
        <a:off x="459003" y="2399985"/>
        <a:ext cx="1416489" cy="1416489"/>
      </dsp:txXfrm>
    </dsp:sp>
    <dsp:sp modelId="{7EB25B3A-34BE-417F-88CC-031AE0ADFFE5}">
      <dsp:nvSpPr>
        <dsp:cNvPr id="0" name=""/>
        <dsp:cNvSpPr/>
      </dsp:nvSpPr>
      <dsp:spPr>
        <a:xfrm>
          <a:off x="2072871" y="2323356"/>
          <a:ext cx="1569747" cy="1569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Музей, театр, мәдени орталық – рухани мәдениеттің тасымалдаушысы</a:t>
          </a:r>
          <a:endParaRPr lang="ru-RU" sz="1300" kern="1200"/>
        </a:p>
      </dsp:txBody>
      <dsp:txXfrm>
        <a:off x="2149500" y="2399985"/>
        <a:ext cx="1416489" cy="14164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56C5-ABA3-4A88-AF3C-9DC43FC5237D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B09D7-6BFC-4CAC-93C4-87813E5DFD1E}">
      <dsp:nvSpPr>
        <dsp:cNvPr id="0" name=""/>
        <dsp:cNvSpPr/>
      </dsp:nvSpPr>
      <dsp:spPr>
        <a:xfrm>
          <a:off x="1771199" y="1616617"/>
          <a:ext cx="2424218" cy="24242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852A2-A604-4249-A9A8-2BB46A330A1D}">
      <dsp:nvSpPr>
        <dsp:cNvPr id="0" name=""/>
        <dsp:cNvSpPr/>
      </dsp:nvSpPr>
      <dsp:spPr>
        <a:xfrm>
          <a:off x="2256043" y="2101461"/>
          <a:ext cx="1454531" cy="14545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B4F77-03DA-4C4A-8DED-B15BBB15F056}">
      <dsp:nvSpPr>
        <dsp:cNvPr id="0" name=""/>
        <dsp:cNvSpPr/>
      </dsp:nvSpPr>
      <dsp:spPr>
        <a:xfrm>
          <a:off x="2740887" y="2586304"/>
          <a:ext cx="484843" cy="484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452E9-90C6-4E91-AFBA-8D0EF0A43168}">
      <dsp:nvSpPr>
        <dsp:cNvPr id="0" name=""/>
        <dsp:cNvSpPr/>
      </dsp:nvSpPr>
      <dsp:spPr>
        <a:xfrm>
          <a:off x="5246290" y="0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Этникалық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ортақ тіл,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дәстүрі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бар әлеуметтік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бірлік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6290" y="0"/>
        <a:ext cx="1697236" cy="811844"/>
      </dsp:txXfrm>
    </dsp:sp>
    <dsp:sp modelId="{68ED6720-E276-4BE9-A9BA-A6D937AF0B13}">
      <dsp:nvSpPr>
        <dsp:cNvPr id="0" name=""/>
        <dsp:cNvSpPr/>
      </dsp:nvSpPr>
      <dsp:spPr>
        <a:xfrm>
          <a:off x="4821981" y="405922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96A9AB-8474-4C4D-BB85-7E6CF73FF412}">
      <dsp:nvSpPr>
        <dsp:cNvPr id="0" name=""/>
        <dsp:cNvSpPr/>
      </dsp:nvSpPr>
      <dsp:spPr>
        <a:xfrm rot="5400000">
          <a:off x="2689121" y="673236"/>
          <a:ext cx="2398760" cy="186695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1E8DB-ACF7-4C52-A965-7B9874F25AD1}">
      <dsp:nvSpPr>
        <dsp:cNvPr id="0" name=""/>
        <dsp:cNvSpPr/>
      </dsp:nvSpPr>
      <dsp:spPr>
        <a:xfrm>
          <a:off x="5246290" y="811844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тайпа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халық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ұлт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6290" y="811844"/>
        <a:ext cx="1697236" cy="811844"/>
      </dsp:txXfrm>
    </dsp:sp>
    <dsp:sp modelId="{7D42EE3F-E6B3-44E5-BCE3-EDE27233E2CE}">
      <dsp:nvSpPr>
        <dsp:cNvPr id="0" name=""/>
        <dsp:cNvSpPr/>
      </dsp:nvSpPr>
      <dsp:spPr>
        <a:xfrm>
          <a:off x="4821981" y="121776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84383-0CAE-43EB-B08A-72E66AB11F20}">
      <dsp:nvSpPr>
        <dsp:cNvPr id="0" name=""/>
        <dsp:cNvSpPr/>
      </dsp:nvSpPr>
      <dsp:spPr>
        <a:xfrm rot="5400000">
          <a:off x="3104378" y="1471786"/>
          <a:ext cx="1969925" cy="146245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4408C-8558-4C68-93DC-A06553DE3579}">
      <dsp:nvSpPr>
        <dsp:cNvPr id="0" name=""/>
        <dsp:cNvSpPr/>
      </dsp:nvSpPr>
      <dsp:spPr>
        <a:xfrm>
          <a:off x="5246290" y="1623689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Қазақ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халқы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үш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жүзге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Ұлы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Орта,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Кіші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және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ондаған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ру-тайпаға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бөлінеді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6290" y="1623689"/>
        <a:ext cx="1697236" cy="811844"/>
      </dsp:txXfrm>
    </dsp:sp>
    <dsp:sp modelId="{D705A377-3176-49AB-AE4A-2FABF2FCB275}">
      <dsp:nvSpPr>
        <dsp:cNvPr id="0" name=""/>
        <dsp:cNvSpPr/>
      </dsp:nvSpPr>
      <dsp:spPr>
        <a:xfrm>
          <a:off x="4821981" y="202961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A9A877-8345-48CA-8C78-3DDC2014D65E}">
      <dsp:nvSpPr>
        <dsp:cNvPr id="0" name=""/>
        <dsp:cNvSpPr/>
      </dsp:nvSpPr>
      <dsp:spPr>
        <a:xfrm rot="5400000">
          <a:off x="3506340" y="2216024"/>
          <a:ext cx="1502619" cy="112866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A3A10-A58E-486B-A714-61DA7BA20756}">
      <dsp:nvSpPr>
        <dsp:cNvPr id="0" name=""/>
        <dsp:cNvSpPr/>
      </dsp:nvSpPr>
      <dsp:spPr>
        <a:xfrm>
          <a:off x="5246290" y="2435533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Этникалық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тұтастық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ұлттық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бірегейліктің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6290" y="2435533"/>
        <a:ext cx="1697236" cy="811844"/>
      </dsp:txXfrm>
    </dsp:sp>
    <dsp:sp modelId="{6A140DD0-B265-4E7B-B2CC-98CC0F635C23}">
      <dsp:nvSpPr>
        <dsp:cNvPr id="0" name=""/>
        <dsp:cNvSpPr/>
      </dsp:nvSpPr>
      <dsp:spPr>
        <a:xfrm>
          <a:off x="4821981" y="284145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4579F8-061E-4379-853F-157C42353E87}">
      <dsp:nvSpPr>
        <dsp:cNvPr id="0" name=""/>
        <dsp:cNvSpPr/>
      </dsp:nvSpPr>
      <dsp:spPr>
        <a:xfrm rot="5400000">
          <a:off x="3909264" y="2963204"/>
          <a:ext cx="1032824" cy="78864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C2634F-F83F-48EF-960B-475651C436C1}">
      <dsp:nvSpPr>
        <dsp:cNvPr id="0" name=""/>
        <dsp:cNvSpPr/>
      </dsp:nvSpPr>
      <dsp:spPr>
        <a:xfrm>
          <a:off x="4695402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Әрбір этнос өз мәдениетін сақтай отырып, әлем өркениетіне үлес қосады</a:t>
          </a:r>
          <a:endParaRPr lang="ru-RU" sz="1900" kern="1200"/>
        </a:p>
      </dsp:txBody>
      <dsp:txXfrm>
        <a:off x="4695402" y="333237"/>
        <a:ext cx="1707802" cy="1707802"/>
      </dsp:txXfrm>
    </dsp:sp>
    <dsp:sp modelId="{A7A3101B-3E6C-4357-BFBF-06C5778DF814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2961472"/>
            <a:gd name="adj4" fmla="val 53319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A714D-247A-4A85-94EC-40E956B71B24}">
      <dsp:nvSpPr>
        <dsp:cNvPr id="0" name=""/>
        <dsp:cNvSpPr/>
      </dsp:nvSpPr>
      <dsp:spPr>
        <a:xfrm>
          <a:off x="3260898" y="2817871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Тарихи жады, рухани мұра, фольклор – ұрпақтар арасындағы рухани көпір</a:t>
          </a:r>
          <a:endParaRPr lang="ru-RU" sz="1900" kern="1200"/>
        </a:p>
      </dsp:txBody>
      <dsp:txXfrm>
        <a:off x="3260898" y="2817871"/>
        <a:ext cx="1707802" cy="1707802"/>
      </dsp:txXfrm>
    </dsp:sp>
    <dsp:sp modelId="{79645C83-EA14-4E77-8364-289CF3AE2683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0170043"/>
            <a:gd name="adj4" fmla="val 7261890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D89A3-FD56-4E6D-BA88-586310A04B12}">
      <dsp:nvSpPr>
        <dsp:cNvPr id="0" name=""/>
        <dsp:cNvSpPr/>
      </dsp:nvSpPr>
      <dsp:spPr>
        <a:xfrm>
          <a:off x="1826394" y="333237"/>
          <a:ext cx="1707802" cy="1707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Этникалық мәдениет ұлтты ұлт ететін басты құндылық</a:t>
          </a:r>
          <a:endParaRPr lang="ru-RU" sz="1900" kern="1200"/>
        </a:p>
      </dsp:txBody>
      <dsp:txXfrm>
        <a:off x="1826394" y="333237"/>
        <a:ext cx="1707802" cy="1707802"/>
      </dsp:txXfrm>
    </dsp:sp>
    <dsp:sp modelId="{2F360165-2EDB-4857-BED3-C478B0CD6DE6}">
      <dsp:nvSpPr>
        <dsp:cNvPr id="0" name=""/>
        <dsp:cNvSpPr/>
      </dsp:nvSpPr>
      <dsp:spPr>
        <a:xfrm>
          <a:off x="2097603" y="-1846"/>
          <a:ext cx="4034392" cy="4034392"/>
        </a:xfrm>
        <a:prstGeom prst="circularArrow">
          <a:avLst>
            <a:gd name="adj1" fmla="val 8255"/>
            <a:gd name="adj2" fmla="val 576638"/>
            <a:gd name="adj3" fmla="val 16854496"/>
            <a:gd name="adj4" fmla="val 14968867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azzira.abdinassir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7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8033" y="2116158"/>
            <a:ext cx="6858000" cy="1790700"/>
          </a:xfrm>
        </p:spPr>
        <p:txBody>
          <a:bodyPr>
            <a:normAutofit/>
          </a:bodyPr>
          <a:lstStyle/>
          <a:p>
            <a: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Археология, этнология және музеология кафедрасы</a:t>
            </a:r>
            <a:b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Мамандық:</a:t>
            </a:r>
            <a:r>
              <a:rPr lang="ru-RU" sz="1400" b="1" i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Этнология және антропология</a:t>
            </a:r>
            <a:b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Пән:</a:t>
            </a:r>
            <a:r>
              <a:rPr lang="ru-RU" sz="14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Қазақ халқының дәстүрлі дүниетанымы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250" y="4038797"/>
            <a:ext cx="7614501" cy="1788735"/>
          </a:xfrm>
        </p:spPr>
        <p:txBody>
          <a:bodyPr>
            <a:normAutofit fontScale="70000" lnSpcReduction="20000"/>
          </a:bodyPr>
          <a:lstStyle/>
          <a:p>
            <a:pPr algn="r"/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kk-KZ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60000"/>
              </a:lnSpc>
            </a:pPr>
            <a:r>
              <a:rPr lang="kk-KZ" sz="187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 </a:t>
            </a:r>
            <a:endParaRPr lang="en-US" sz="187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60000"/>
              </a:lnSpc>
            </a:pPr>
            <a:r>
              <a:rPr lang="kk-KZ" sz="18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 ғылымдар магистрі, </a:t>
            </a:r>
            <a:r>
              <a:rPr lang="en-US" sz="18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PhD, </a:t>
            </a:r>
          </a:p>
          <a:p>
            <a:pPr algn="r">
              <a:lnSpc>
                <a:spcPct val="160000"/>
              </a:lnSpc>
            </a:pPr>
            <a:r>
              <a:rPr lang="kk-KZ" sz="187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Әбдінасыр Назира Нұрқожақызы </a:t>
            </a:r>
          </a:p>
          <a:p>
            <a:pPr algn="r">
              <a:lnSpc>
                <a:spcPct val="160000"/>
              </a:lnSpc>
            </a:pPr>
            <a:r>
              <a:rPr lang="en-US" sz="18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1875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nazzira.abdinassir@gmail.com</a:t>
            </a:r>
            <a:r>
              <a:rPr lang="en-US" sz="18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187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Farabi Universi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158" y="345635"/>
            <a:ext cx="1582170" cy="177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🔷ЗНАКОМСТВО С НОВЫМ ДЕКАНОМ ФАКУЛЬТЕТА ИСТОРИИ! Байгунаков Досбол  Сулейменович- доктор исторических наук, ассоциированный профессор,  археолог. 🔹Родился 1 января 1969 г. В 1994 г. закончил исторический  факультет КазГНУ им. аль-Фараби. 🔹Научно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5" y="190514"/>
            <a:ext cx="2013593" cy="2013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317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рухани мәдениеттің байланысы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292048"/>
              </p:ext>
            </p:extLst>
          </p:nvPr>
        </p:nvGraphicFramePr>
        <p:xfrm>
          <a:off x="457200" y="1600200"/>
          <a:ext cx="4024993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Культура и народные традиции казахского народа, Туры в Казахстан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193" y="2203650"/>
            <a:ext cx="4506686" cy="3011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мәдениеттің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77850" y="1932533"/>
            <a:ext cx="7961993" cy="147732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Өтпелі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мәдени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ошақтардың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базасы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әлсіреуде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Клубтар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жабылып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ауылдарда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Талантты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адамдар мәдени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салада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емес,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бағытқа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дағдарысқа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ұшырататын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коммерциялану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ұлттық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идеядан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алшақтау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Этникалық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19458"/>
              </p:ext>
            </p:extLst>
          </p:nvPr>
        </p:nvGraphicFramePr>
        <p:xfrm>
          <a:off x="669471" y="203290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Этностың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даралығы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сабақтастығы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0844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Мәдениет – адам болмысының өлшемі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5275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5640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 дүниетанымы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2367643"/>
            <a:ext cx="7429500" cy="3706586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мазмұны мен құрылымын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 пен этнос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және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мәдениет туралы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түсінік беру;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этнос, мәдениет,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тайпа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kk-KZ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445078" y="1543050"/>
            <a:ext cx="6711043" cy="571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 мақсаты мен міндеттері: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557530"/>
              </p:ext>
            </p:extLst>
          </p:nvPr>
        </p:nvGraphicFramePr>
        <p:xfrm>
          <a:off x="457199" y="1600200"/>
          <a:ext cx="8531679" cy="4898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Мәдениеттің этникалық функциясы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4381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Этникалық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не?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0046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Салт-дәстүр – мәдениеттің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өзегі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205238"/>
              </p:ext>
            </p:extLst>
          </p:nvPr>
        </p:nvGraphicFramePr>
        <p:xfrm>
          <a:off x="457201" y="1600200"/>
          <a:ext cx="453117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11025" y="1717612"/>
            <a:ext cx="262321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Ғұзыхан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Ақпанбет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8278" y="238068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«Салт-дәстүрлер – терең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ойдың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бойы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жинақталған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тәжірибенің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сұрыпталған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түжырымы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негізгі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Popular tours in Kazakhsta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35513"/>
            <a:ext cx="2924629" cy="21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мәдениет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31179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мәдениет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адамның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ой-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құндылықтар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көрінісі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дін</a:t>
            </a: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философия, фольклор, өнер, этика, мораль, </a:t>
            </a:r>
            <a:r>
              <a:rPr lang="ru-RU" sz="24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ғылым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рухани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көрсетеді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өркениеттік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Мәдениет – халықтың рухани азығы – «Жалағаш жаршысы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160" y="2520043"/>
            <a:ext cx="3688200" cy="1758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руханиятының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645364"/>
              </p:ext>
            </p:extLst>
          </p:nvPr>
        </p:nvGraphicFramePr>
        <p:xfrm>
          <a:off x="457200" y="1600200"/>
          <a:ext cx="4514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Заманауи қоғамдағы мәдениет һәм рухани құндылықтар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1" y="2495248"/>
            <a:ext cx="3886651" cy="259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Материалдық мәдениет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391714"/>
              </p:ext>
            </p:extLst>
          </p:nvPr>
        </p:nvGraphicFramePr>
        <p:xfrm>
          <a:off x="457200" y="1600200"/>
          <a:ext cx="8229600" cy="2285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102" name="Picture 6" descr="Материальная культура казахов в XVIII исследовании 5th - 7th Grade Quiz |  Wayground (formerly Quizizz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9" y="3484479"/>
            <a:ext cx="4534354" cy="3028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722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Археология, этнология және музеология кафедрасы  Мамандық: Этнология және антропология  Пән: Қазақ халқының дәстүрлі дүниетанымы</vt:lpstr>
      <vt:lpstr>1. Қазақ халқының дүниетанымы</vt:lpstr>
      <vt:lpstr>2. Мәдениет ұғымы</vt:lpstr>
      <vt:lpstr>3. Мәдениеттің этникалық функциясы</vt:lpstr>
      <vt:lpstr>4. Этникалық мәдениет дегеніміз не?</vt:lpstr>
      <vt:lpstr>5. Салт-дәстүр – мәдениеттің өзегі</vt:lpstr>
      <vt:lpstr>7. Рухани мәдениет ұғымы</vt:lpstr>
      <vt:lpstr>8. Қазақ руханиятының ерекшеліктері</vt:lpstr>
      <vt:lpstr>9. Материалдық мәдениет</vt:lpstr>
      <vt:lpstr>10. Материалдық және рухани мәдениеттің байланысы</vt:lpstr>
      <vt:lpstr>11. Қазіргі мәдениеттің проблемалары</vt:lpstr>
      <vt:lpstr>12. Этникалық қауымдастық</vt:lpstr>
      <vt:lpstr>13. Этностың даралығы мен сабақтастығы</vt:lpstr>
      <vt:lpstr>14. Мәдениет – адам болмысының өлшемі</vt:lpstr>
      <vt:lpstr>15. Қорытынды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Археология, этнология және музеология кафедрасы  Мамандық: Этнология және антропология  Пән: Қазақ халқының дәстүрлі дүниетанымы</dc:title>
  <dc:subject/>
  <dc:creator>User</dc:creator>
  <cp:keywords/>
  <dc:description>generated using python-pptx</dc:description>
  <cp:lastModifiedBy>User</cp:lastModifiedBy>
  <cp:revision>28</cp:revision>
  <dcterms:created xsi:type="dcterms:W3CDTF">2013-01-27T09:14:16Z</dcterms:created>
  <dcterms:modified xsi:type="dcterms:W3CDTF">2025-09-14T10:45:28Z</dcterms:modified>
  <cp:category/>
</cp:coreProperties>
</file>